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jpg"/><Relationship Id="rId7" Type="http://schemas.openxmlformats.org/officeDocument/2006/relationships/hyperlink" Target="https://evrolend.ru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hyperlink" Target="https://lider-torg.com/" TargetMode="External"/><Relationship Id="rId4" Type="http://schemas.openxmlformats.org/officeDocument/2006/relationships/hyperlink" Target="https://lider-torg.com/catalog/" TargetMode="External"/><Relationship Id="rId9" Type="http://schemas.openxmlformats.org/officeDocument/2006/relationships/hyperlink" Target="https://evrolend.ru/catalo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4550664"/>
            <a:ext cx="1493520" cy="215493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0" y="0"/>
            <a:ext cx="9144000" cy="777240"/>
          </a:xfrm>
          <a:custGeom>
            <a:avLst/>
            <a:gdLst/>
            <a:ahLst/>
            <a:cxnLst/>
            <a:rect l="l" t="t" r="r" b="b"/>
            <a:pathLst>
              <a:path w="9144000" h="777240">
                <a:moveTo>
                  <a:pt x="9144000" y="0"/>
                </a:moveTo>
                <a:lnTo>
                  <a:pt x="0" y="0"/>
                </a:lnTo>
                <a:lnTo>
                  <a:pt x="0" y="777239"/>
                </a:lnTo>
                <a:lnTo>
                  <a:pt x="9144000" y="777239"/>
                </a:lnTo>
                <a:lnTo>
                  <a:pt x="914400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379091" y="3428"/>
            <a:ext cx="45186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001F5F"/>
                </a:solidFill>
                <a:latin typeface="Times New Roman"/>
                <a:cs typeface="Times New Roman"/>
              </a:rPr>
              <a:t>Школьная</a:t>
            </a:r>
            <a:r>
              <a:rPr b="1" spc="-1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форма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28750" y="926338"/>
            <a:ext cx="242885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ДЛЯ</a:t>
            </a:r>
            <a:r>
              <a:rPr lang="ru-RU" sz="1800" b="1" spc="-6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ru-RU" sz="1800" b="1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ДЕВОЧЕК</a:t>
            </a:r>
            <a:r>
              <a:rPr sz="1800" b="1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7962" y="1585086"/>
            <a:ext cx="3018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1)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костюм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темно-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синего</a:t>
            </a:r>
            <a:r>
              <a:rPr sz="18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цвета: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7962" y="1913966"/>
            <a:ext cx="22637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пиджак</a:t>
            </a:r>
            <a:r>
              <a:rPr sz="18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(жакет),</a:t>
            </a:r>
            <a:r>
              <a:rPr sz="1800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юбка;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7962" y="2508631"/>
            <a:ext cx="3765550" cy="203708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сарафан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2)</a:t>
            </a:r>
            <a:r>
              <a:rPr sz="18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блузка,</a:t>
            </a:r>
            <a:r>
              <a:rPr sz="18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рубашка: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пастельных</a:t>
            </a:r>
            <a:r>
              <a:rPr sz="18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тонов,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однотонная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000" b="1" dirty="0">
                <a:solidFill>
                  <a:srgbClr val="001F5F"/>
                </a:solidFill>
                <a:latin typeface="Times New Roman"/>
                <a:cs typeface="Times New Roman"/>
              </a:rPr>
              <a:t>Парадная</a:t>
            </a:r>
            <a:r>
              <a:rPr sz="2000" b="1" spc="-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форма:</a:t>
            </a:r>
            <a:endParaRPr sz="2000">
              <a:latin typeface="Times New Roman"/>
              <a:cs typeface="Times New Roman"/>
            </a:endParaRPr>
          </a:p>
          <a:p>
            <a:pPr marL="76200" marR="420370">
              <a:lnSpc>
                <a:spcPct val="100000"/>
              </a:lnSpc>
              <a:spcBef>
                <a:spcPts val="505"/>
              </a:spcBef>
            </a:pPr>
            <a:r>
              <a:rPr sz="2000" spc="-20" dirty="0">
                <a:solidFill>
                  <a:srgbClr val="001F5F"/>
                </a:solidFill>
                <a:latin typeface="Times New Roman"/>
                <a:cs typeface="Times New Roman"/>
              </a:rPr>
              <a:t>Костюм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темно</a:t>
            </a:r>
            <a:r>
              <a:rPr sz="20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20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синего</a:t>
            </a:r>
            <a:r>
              <a:rPr sz="2000" spc="-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цвета,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нарядная</a:t>
            </a:r>
            <a:r>
              <a:rPr sz="2000" spc="-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блузка</a:t>
            </a:r>
            <a:r>
              <a:rPr sz="20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белого</a:t>
            </a:r>
            <a:r>
              <a:rPr sz="20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цвета.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69484" y="874521"/>
            <a:ext cx="265531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dirty="0" smtClean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1800" b="1" spc="-50" dirty="0" smtClean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-55" dirty="0" smtClean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МАЛЬЧИКОВ: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74184" y="1428565"/>
            <a:ext cx="3919220" cy="67627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solidFill>
                  <a:srgbClr val="001F5F"/>
                </a:solidFill>
                <a:latin typeface="Microsoft Sans Serif"/>
                <a:cs typeface="Microsoft Sans Serif"/>
              </a:rPr>
              <a:t>1)</a:t>
            </a:r>
            <a:r>
              <a:rPr sz="18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костюм</a:t>
            </a:r>
            <a:r>
              <a:rPr sz="18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темно-</a:t>
            </a:r>
            <a:r>
              <a:rPr sz="18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синего</a:t>
            </a:r>
            <a:r>
              <a:rPr sz="18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цвета: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8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пиджак/жилет),</a:t>
            </a:r>
            <a:r>
              <a:rPr sz="18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брюки</a:t>
            </a:r>
            <a:r>
              <a:rPr sz="18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классического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2867" y="2243709"/>
            <a:ext cx="51492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001F5F"/>
                </a:solidFill>
                <a:latin typeface="Times New Roman"/>
                <a:cs typeface="Times New Roman"/>
              </a:rPr>
              <a:t>жилет,</a:t>
            </a:r>
            <a:r>
              <a:rPr sz="1800" spc="-6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юбка/брюки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классического</a:t>
            </a:r>
            <a:r>
              <a:rPr sz="1800" spc="-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покроя;</a:t>
            </a:r>
            <a:r>
              <a:rPr sz="1800" spc="2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700" spc="-15" baseline="339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покроя</a:t>
            </a:r>
            <a:endParaRPr sz="2700" baseline="3395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69235" y="5373623"/>
            <a:ext cx="3816350" cy="646430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0" rIns="0" bIns="0" rtlCol="0">
            <a:spAutoFit/>
          </a:bodyPr>
          <a:lstStyle/>
          <a:p>
            <a:pPr marL="53975" algn="ctr">
              <a:lnSpc>
                <a:spcPts val="2150"/>
              </a:lnSpc>
            </a:pPr>
            <a:r>
              <a:rPr sz="2000" b="1" spc="-10" dirty="0">
                <a:solidFill>
                  <a:srgbClr val="001F5F"/>
                </a:solidFill>
                <a:latin typeface="Arial"/>
                <a:cs typeface="Arial"/>
              </a:rPr>
              <a:t>Сменная</a:t>
            </a:r>
            <a:r>
              <a:rPr sz="20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001F5F"/>
                </a:solidFill>
                <a:latin typeface="Arial"/>
                <a:cs typeface="Arial"/>
              </a:rPr>
              <a:t>обувь</a:t>
            </a:r>
            <a:endParaRPr sz="2000">
              <a:latin typeface="Arial"/>
              <a:cs typeface="Arial"/>
            </a:endParaRPr>
          </a:p>
          <a:p>
            <a:pPr marL="3810" algn="ctr">
              <a:lnSpc>
                <a:spcPct val="100000"/>
              </a:lnSpc>
            </a:pPr>
            <a:r>
              <a:rPr sz="2000" b="1" dirty="0">
                <a:solidFill>
                  <a:srgbClr val="001F5F"/>
                </a:solidFill>
                <a:latin typeface="Arial"/>
                <a:cs typeface="Arial"/>
              </a:rPr>
              <a:t>(в</a:t>
            </a:r>
            <a:r>
              <a:rPr sz="20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F5F"/>
                </a:solidFill>
                <a:latin typeface="Arial"/>
                <a:cs typeface="Arial"/>
              </a:rPr>
              <a:t>мешке</a:t>
            </a:r>
            <a:r>
              <a:rPr sz="20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1F5F"/>
                </a:solidFill>
                <a:latin typeface="Arial"/>
                <a:cs typeface="Arial"/>
              </a:rPr>
              <a:t>для</a:t>
            </a:r>
            <a:r>
              <a:rPr sz="20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/>
                <a:cs typeface="Arial"/>
              </a:rPr>
              <a:t>обуви)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74184" y="2412872"/>
            <a:ext cx="3837304" cy="2188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080895" algn="l"/>
              </a:tabLst>
            </a:pPr>
            <a:r>
              <a:rPr sz="1800" dirty="0">
                <a:solidFill>
                  <a:srgbClr val="001F5F"/>
                </a:solidFill>
                <a:latin typeface="Microsoft Sans Serif"/>
                <a:cs typeface="Microsoft Sans Serif"/>
              </a:rPr>
              <a:t>2)</a:t>
            </a:r>
            <a:r>
              <a:rPr sz="18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рубашка</a:t>
            </a:r>
            <a:r>
              <a:rPr sz="18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пастельных</a:t>
            </a:r>
            <a:r>
              <a:rPr sz="18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тонов, </a:t>
            </a:r>
            <a:r>
              <a:rPr sz="18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однотонная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(заправленная</a:t>
            </a:r>
            <a:r>
              <a:rPr sz="18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8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брюки, </a:t>
            </a:r>
            <a:r>
              <a:rPr sz="18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8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необходимости</a:t>
            </a:r>
            <a:r>
              <a:rPr sz="1800" dirty="0">
                <a:solidFill>
                  <a:srgbClr val="001F5F"/>
                </a:solidFill>
                <a:latin typeface="Microsoft Sans Serif"/>
                <a:cs typeface="Microsoft Sans Serif"/>
              </a:rPr>
              <a:t>	ремень</a:t>
            </a:r>
            <a:r>
              <a:rPr sz="18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или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подтяжки)</a:t>
            </a:r>
            <a:endParaRPr sz="1800">
              <a:latin typeface="Microsoft Sans Serif"/>
              <a:cs typeface="Microsoft Sans Serif"/>
            </a:endParaRPr>
          </a:p>
          <a:p>
            <a:pPr marL="15240">
              <a:lnSpc>
                <a:spcPct val="100000"/>
              </a:lnSpc>
              <a:spcBef>
                <a:spcPts val="665"/>
              </a:spcBef>
            </a:pPr>
            <a:r>
              <a:rPr sz="2000" b="1" dirty="0">
                <a:solidFill>
                  <a:srgbClr val="001F5F"/>
                </a:solidFill>
                <a:latin typeface="Arial"/>
                <a:cs typeface="Arial"/>
              </a:rPr>
              <a:t>Парадная</a:t>
            </a:r>
            <a:r>
              <a:rPr sz="20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Arial"/>
                <a:cs typeface="Arial"/>
              </a:rPr>
              <a:t>форма:</a:t>
            </a:r>
            <a:endParaRPr sz="20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515"/>
              </a:spcBef>
            </a:pPr>
            <a:r>
              <a:rPr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костюм</a:t>
            </a:r>
            <a:r>
              <a:rPr sz="20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темно-</a:t>
            </a:r>
            <a:r>
              <a:rPr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синего</a:t>
            </a:r>
            <a:r>
              <a:rPr sz="20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цвета,</a:t>
            </a:r>
            <a:endParaRPr sz="2000">
              <a:latin typeface="Microsoft Sans Serif"/>
              <a:cs typeface="Microsoft Sans Serif"/>
            </a:endParaRPr>
          </a:p>
          <a:p>
            <a:pPr marL="1524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белая</a:t>
            </a:r>
            <a:r>
              <a:rPr sz="20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рубашка,</a:t>
            </a:r>
            <a:r>
              <a:rPr sz="20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галстук.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46520" y="4661915"/>
            <a:ext cx="2407920" cy="20010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6005" y="0"/>
            <a:ext cx="5376671" cy="6647687"/>
            <a:chOff x="2072639" y="210311"/>
            <a:chExt cx="5376671" cy="6647687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2639" y="210311"/>
              <a:ext cx="5376671" cy="664768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 rotWithShape="1">
            <a:blip r:embed="rId3" cstate="print"/>
            <a:srcRect t="1735"/>
            <a:stretch/>
          </p:blipFill>
          <p:spPr>
            <a:xfrm>
              <a:off x="2267711" y="512315"/>
              <a:ext cx="4715255" cy="6057648"/>
            </a:xfrm>
            <a:prstGeom prst="rect">
              <a:avLst/>
            </a:prstGeom>
          </p:spPr>
        </p:pic>
      </p:grpSp>
      <p:sp>
        <p:nvSpPr>
          <p:cNvPr id="5" name="Прямоугольник 4"/>
          <p:cNvSpPr/>
          <p:nvPr/>
        </p:nvSpPr>
        <p:spPr>
          <a:xfrm>
            <a:off x="5029200" y="1295400"/>
            <a:ext cx="388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hlinkClick r:id="rId4"/>
              </a:rPr>
              <a:t>https://lider-torg.com/catalog/</a:t>
            </a:r>
            <a:endParaRPr lang="ru-RU" sz="1600" b="1" dirty="0" smtClean="0"/>
          </a:p>
          <a:p>
            <a:endParaRPr lang="ru-RU" sz="1600" b="1" dirty="0" smtClean="0"/>
          </a:p>
          <a:p>
            <a:r>
              <a:rPr lang="ru-RU" sz="1600" b="1" dirty="0" smtClean="0"/>
              <a:t>График работы магазина:</a:t>
            </a:r>
          </a:p>
          <a:p>
            <a:r>
              <a:rPr lang="ru-RU" sz="1600" dirty="0" err="1" smtClean="0"/>
              <a:t>пн-пт</a:t>
            </a:r>
            <a:r>
              <a:rPr lang="ru-RU" sz="1600" dirty="0" smtClean="0"/>
              <a:t>: с 9:00 до 19:00 (без перерыва) </a:t>
            </a:r>
          </a:p>
          <a:p>
            <a:r>
              <a:rPr lang="ru-RU" sz="1600" dirty="0" err="1" smtClean="0"/>
              <a:t>сб</a:t>
            </a:r>
            <a:r>
              <a:rPr lang="ru-RU" sz="1600" dirty="0" smtClean="0"/>
              <a:t> - с 10:00 до 19:00 (без перерыва) </a:t>
            </a:r>
          </a:p>
          <a:p>
            <a:r>
              <a:rPr lang="ru-RU" sz="1600" dirty="0" err="1" smtClean="0"/>
              <a:t>вс</a:t>
            </a:r>
            <a:r>
              <a:rPr lang="ru-RU" sz="1600" dirty="0" smtClean="0"/>
              <a:t> - выходной день</a:t>
            </a:r>
          </a:p>
        </p:txBody>
      </p:sp>
      <p:pic>
        <p:nvPicPr>
          <p:cNvPr id="1026" name="Picture 2" descr="https://lider-torg.com/assets/cache_image/assets/files/lidertorg-cmyk-logo-v-dlinu_250x0_35d.pn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42887"/>
            <a:ext cx="23812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715000" y="671512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г. Екатеринбург, ул. Шейнкмана, 9, подъезд №1, этаж 7, магазин 76</a:t>
            </a:r>
            <a:endParaRPr lang="ru-RU" sz="1400" dirty="0"/>
          </a:p>
        </p:txBody>
      </p:sp>
      <p:pic>
        <p:nvPicPr>
          <p:cNvPr id="1028" name="Picture 4" descr="https://evrolend.ru/template/trikotag/style/img/logo.png">
            <a:hlinkClick r:id="rId7" tooltip="Фабрика школьной формы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339" y="3348311"/>
            <a:ext cx="2028825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802760" y="4283174"/>
            <a:ext cx="30413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г. Екатеринбург, ул. Сурикова, 51 </a:t>
            </a:r>
          </a:p>
          <a:p>
            <a:r>
              <a:rPr lang="ru-RU" sz="1400" dirty="0" smtClean="0"/>
              <a:t>(ТЦ "Дмитриевский" 3 этаж)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12041" y="4876800"/>
            <a:ext cx="29033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9"/>
              </a:rPr>
              <a:t>https://evrolend.ru/catalog/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Внимание!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quarter" idx="1"/>
          </p:nvPr>
        </p:nvSpPr>
        <p:spPr>
          <a:xfrm>
            <a:off x="228600" y="1905000"/>
            <a:ext cx="8503920" cy="43361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69570" indent="-342900" algn="ctr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dirty="0"/>
              <a:t>В</a:t>
            </a:r>
            <a:r>
              <a:rPr spc="-35" dirty="0"/>
              <a:t> </a:t>
            </a:r>
            <a:r>
              <a:rPr dirty="0"/>
              <a:t>соответствии</a:t>
            </a:r>
            <a:r>
              <a:rPr spc="-105" dirty="0"/>
              <a:t> </a:t>
            </a:r>
            <a:r>
              <a:rPr dirty="0"/>
              <a:t>с</a:t>
            </a:r>
            <a:r>
              <a:rPr spc="-15" dirty="0"/>
              <a:t> </a:t>
            </a:r>
            <a:r>
              <a:rPr spc="-45" dirty="0"/>
              <a:t>приказом</a:t>
            </a:r>
            <a:r>
              <a:rPr spc="-125" dirty="0"/>
              <a:t> </a:t>
            </a:r>
            <a:r>
              <a:rPr spc="-10" dirty="0"/>
              <a:t>Минздрава </a:t>
            </a:r>
            <a:r>
              <a:rPr spc="-50" dirty="0"/>
              <a:t>РФ</a:t>
            </a:r>
            <a:r>
              <a:rPr spc="-135" dirty="0"/>
              <a:t> </a:t>
            </a:r>
            <a:r>
              <a:rPr dirty="0"/>
              <a:t>от 03.07.2000</a:t>
            </a:r>
            <a:r>
              <a:rPr spc="-20" dirty="0"/>
              <a:t> </a:t>
            </a:r>
            <a:r>
              <a:rPr dirty="0"/>
              <a:t>№241</a:t>
            </a:r>
            <a:r>
              <a:rPr spc="30" dirty="0"/>
              <a:t> </a:t>
            </a:r>
            <a:endParaRPr lang="ru-RU" spc="30" dirty="0" smtClean="0"/>
          </a:p>
          <a:p>
            <a:pPr marL="355600" marR="369570" indent="-342900" algn="ctr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pc="-50" dirty="0" smtClean="0"/>
              <a:t>в</a:t>
            </a:r>
            <a:endParaRPr spc="-50" dirty="0"/>
          </a:p>
          <a:p>
            <a:pPr marL="81280" marR="5080" indent="0" algn="ctr">
              <a:lnSpc>
                <a:spcPct val="100000"/>
              </a:lnSpc>
              <a:spcBef>
                <a:spcPts val="5"/>
              </a:spcBef>
              <a:buNone/>
              <a:tabLst>
                <a:tab pos="6602730" algn="l"/>
              </a:tabLst>
            </a:pPr>
            <a:r>
              <a:rPr lang="ru-RU" spc="-10" dirty="0" smtClean="0"/>
              <a:t>    </a:t>
            </a:r>
            <a:r>
              <a:rPr spc="-10" dirty="0" err="1" smtClean="0"/>
              <a:t>образовательных</a:t>
            </a:r>
            <a:r>
              <a:rPr spc="-180" dirty="0" smtClean="0"/>
              <a:t> </a:t>
            </a:r>
            <a:r>
              <a:rPr lang="ru-RU" spc="-180" dirty="0" smtClean="0"/>
              <a:t>  </a:t>
            </a:r>
            <a:r>
              <a:rPr spc="-10" dirty="0" err="1" smtClean="0"/>
              <a:t>организациях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spc="-30" dirty="0" err="1" smtClean="0"/>
              <a:t>должно</a:t>
            </a:r>
            <a:r>
              <a:rPr spc="-30" dirty="0" smtClean="0"/>
              <a:t> </a:t>
            </a:r>
            <a:r>
              <a:rPr lang="ru-RU" spc="-30" dirty="0" smtClean="0"/>
              <a:t>  </a:t>
            </a:r>
            <a:r>
              <a:rPr dirty="0" err="1" smtClean="0"/>
              <a:t>быть</a:t>
            </a:r>
            <a:r>
              <a:rPr spc="-30" dirty="0" smtClean="0"/>
              <a:t> </a:t>
            </a:r>
            <a:r>
              <a:rPr lang="ru-RU" spc="-30" dirty="0" smtClean="0"/>
              <a:t> </a:t>
            </a:r>
            <a:r>
              <a:rPr spc="-10" dirty="0" err="1" smtClean="0"/>
              <a:t>обеспечено</a:t>
            </a:r>
            <a:r>
              <a:rPr lang="ru-RU" spc="-10" dirty="0" smtClean="0"/>
              <a:t> </a:t>
            </a:r>
            <a:r>
              <a:rPr spc="-105" dirty="0" smtClean="0"/>
              <a:t> </a:t>
            </a:r>
            <a:r>
              <a:rPr dirty="0" err="1"/>
              <a:t>ведение</a:t>
            </a:r>
            <a:r>
              <a:rPr spc="-85" dirty="0"/>
              <a:t> </a:t>
            </a:r>
            <a:r>
              <a:rPr lang="ru-RU" spc="-85" dirty="0" smtClean="0"/>
              <a:t> </a:t>
            </a:r>
            <a:r>
              <a:rPr spc="-10" dirty="0" err="1" smtClean="0"/>
              <a:t>медицинской</a:t>
            </a:r>
            <a:r>
              <a:rPr lang="ru-RU" spc="-10" dirty="0" smtClean="0"/>
              <a:t> </a:t>
            </a:r>
            <a:r>
              <a:rPr spc="-10" dirty="0" smtClean="0"/>
              <a:t> </a:t>
            </a:r>
            <a:r>
              <a:rPr spc="-30" dirty="0"/>
              <a:t>документации</a:t>
            </a:r>
            <a:r>
              <a:rPr spc="-45" dirty="0"/>
              <a:t> </a:t>
            </a:r>
            <a:r>
              <a:rPr b="1" dirty="0">
                <a:latin typeface="Arial"/>
                <a:cs typeface="Arial"/>
              </a:rPr>
              <a:t>(форма</a:t>
            </a:r>
            <a:r>
              <a:rPr b="1" spc="-120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026/у-</a:t>
            </a:r>
            <a:r>
              <a:rPr b="1" spc="-10" dirty="0">
                <a:latin typeface="Arial"/>
                <a:cs typeface="Arial"/>
              </a:rPr>
              <a:t>2000</a:t>
            </a:r>
            <a:r>
              <a:rPr spc="-10" dirty="0" smtClean="0"/>
              <a:t>).</a:t>
            </a:r>
            <a:r>
              <a:rPr lang="ru-RU" spc="-10" dirty="0" smtClean="0"/>
              <a:t>  </a:t>
            </a:r>
          </a:p>
          <a:p>
            <a:pPr marL="81280" marR="5080" indent="0" algn="ctr">
              <a:lnSpc>
                <a:spcPct val="100000"/>
              </a:lnSpc>
              <a:spcBef>
                <a:spcPts val="5"/>
              </a:spcBef>
              <a:buNone/>
              <a:tabLst>
                <a:tab pos="6602730" algn="l"/>
              </a:tabLst>
            </a:pPr>
            <a:endParaRPr lang="ru-RU" spc="-10" dirty="0" smtClean="0"/>
          </a:p>
          <a:p>
            <a:pPr marL="81280" marR="5080" indent="0" algn="ctr">
              <a:lnSpc>
                <a:spcPct val="100000"/>
              </a:lnSpc>
              <a:spcBef>
                <a:spcPts val="5"/>
              </a:spcBef>
              <a:buNone/>
              <a:tabLst>
                <a:tab pos="6602730" algn="l"/>
              </a:tabLst>
            </a:pPr>
            <a:r>
              <a:rPr spc="-10" dirty="0" smtClean="0"/>
              <a:t>В </a:t>
            </a:r>
            <a:r>
              <a:rPr dirty="0"/>
              <a:t>связи</a:t>
            </a:r>
            <a:r>
              <a:rPr spc="-110" dirty="0"/>
              <a:t> </a:t>
            </a:r>
            <a:r>
              <a:rPr dirty="0"/>
              <a:t>с</a:t>
            </a:r>
            <a:r>
              <a:rPr spc="-25" dirty="0"/>
              <a:t> </a:t>
            </a:r>
            <a:r>
              <a:rPr dirty="0"/>
              <a:t>этим,</a:t>
            </a:r>
            <a:r>
              <a:rPr spc="-95" dirty="0"/>
              <a:t> </a:t>
            </a:r>
            <a:r>
              <a:rPr dirty="0" err="1"/>
              <a:t>до</a:t>
            </a:r>
            <a:r>
              <a:rPr spc="-25" dirty="0"/>
              <a:t> </a:t>
            </a:r>
            <a:r>
              <a:rPr b="1" dirty="0" smtClean="0">
                <a:latin typeface="Arial"/>
                <a:cs typeface="Arial"/>
              </a:rPr>
              <a:t>1.09.202</a:t>
            </a:r>
            <a:r>
              <a:rPr lang="ru-RU" b="1" dirty="0" smtClean="0">
                <a:latin typeface="Arial"/>
                <a:cs typeface="Arial"/>
              </a:rPr>
              <a:t>4</a:t>
            </a:r>
            <a:r>
              <a:rPr b="1" spc="-95" dirty="0" smtClean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г. </a:t>
            </a:r>
            <a:endParaRPr lang="ru-RU" b="1" spc="-25" dirty="0" smtClean="0">
              <a:latin typeface="Arial"/>
              <a:cs typeface="Arial"/>
            </a:endParaRPr>
          </a:p>
          <a:p>
            <a:pPr marL="81280" marR="5080" indent="0" algn="ctr">
              <a:lnSpc>
                <a:spcPct val="100000"/>
              </a:lnSpc>
              <a:spcBef>
                <a:spcPts val="5"/>
              </a:spcBef>
              <a:buNone/>
              <a:tabLst>
                <a:tab pos="6602730" algn="l"/>
              </a:tabLst>
            </a:pPr>
            <a:r>
              <a:rPr spc="-10" dirty="0" err="1" smtClean="0"/>
              <a:t>необходимо</a:t>
            </a:r>
            <a:r>
              <a:rPr spc="-110" dirty="0" smtClean="0"/>
              <a:t> </a:t>
            </a:r>
            <a:r>
              <a:rPr lang="ru-RU" spc="-110" dirty="0" smtClean="0"/>
              <a:t> </a:t>
            </a:r>
            <a:r>
              <a:rPr dirty="0" err="1" smtClean="0"/>
              <a:t>сдать</a:t>
            </a:r>
            <a:r>
              <a:rPr lang="ru-RU" dirty="0" smtClean="0"/>
              <a:t> </a:t>
            </a:r>
            <a:r>
              <a:rPr spc="-45" dirty="0" smtClean="0"/>
              <a:t> </a:t>
            </a:r>
            <a:r>
              <a:rPr dirty="0" smtClean="0"/>
              <a:t>в</a:t>
            </a:r>
            <a:r>
              <a:rPr lang="ru-RU" dirty="0" smtClean="0"/>
              <a:t> </a:t>
            </a:r>
            <a:r>
              <a:rPr spc="15" dirty="0" smtClean="0"/>
              <a:t> </a:t>
            </a:r>
            <a:r>
              <a:rPr spc="-10" dirty="0"/>
              <a:t>школу</a:t>
            </a:r>
          </a:p>
          <a:p>
            <a:pPr marL="81280" indent="0" algn="ctr">
              <a:lnSpc>
                <a:spcPts val="3815"/>
              </a:lnSpc>
              <a:buNone/>
            </a:pPr>
            <a:r>
              <a:rPr b="1" dirty="0">
                <a:latin typeface="Arial"/>
                <a:cs typeface="Arial"/>
              </a:rPr>
              <a:t>медицинские</a:t>
            </a:r>
            <a:r>
              <a:rPr b="1" spc="-20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карты.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</TotalTime>
  <Words>202</Words>
  <Application>Microsoft Office PowerPoint</Application>
  <PresentationFormat>Экран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Официальная</vt:lpstr>
      <vt:lpstr>Школьная форма</vt:lpstr>
      <vt:lpstr>Презентация PowerPoint</vt:lpstr>
      <vt:lpstr>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Smith</cp:lastModifiedBy>
  <cp:revision>2</cp:revision>
  <dcterms:created xsi:type="dcterms:W3CDTF">2024-03-24T12:28:53Z</dcterms:created>
  <dcterms:modified xsi:type="dcterms:W3CDTF">2024-03-24T12:41:31Z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2024-03-24T00:00:00Z</vt:filetime>
  </property>
  <property fmtid="{D5CDD505-2E9C-101B-9397-08002B2CF9AE}" pid="5" name="Producer">
    <vt:lpwstr>Microsoft® PowerPoint® 2016</vt:lpwstr>
  </property>
</Properties>
</file>