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0" r:id="rId3"/>
    <p:sldId id="261" r:id="rId4"/>
    <p:sldId id="258" r:id="rId5"/>
    <p:sldId id="263" r:id="rId6"/>
    <p:sldId id="306" r:id="rId7"/>
    <p:sldId id="259" r:id="rId8"/>
    <p:sldId id="265" r:id="rId9"/>
    <p:sldId id="307" r:id="rId10"/>
    <p:sldId id="308" r:id="rId11"/>
    <p:sldId id="264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300" r:id="rId27"/>
    <p:sldId id="288" r:id="rId28"/>
    <p:sldId id="289" r:id="rId29"/>
    <p:sldId id="290" r:id="rId30"/>
    <p:sldId id="291" r:id="rId31"/>
    <p:sldId id="30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5" r:id="rId40"/>
    <p:sldId id="302" r:id="rId4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C8E65-AF55-4FE8-857E-60C62F9E28C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706BA1-27A4-40E3-8A92-9A2306BB466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4">
                  <a:lumMod val="95000"/>
                  <a:lumOff val="5000"/>
                </a:schemeClr>
              </a:solidFill>
            </a:rPr>
            <a:t>ОБЩАЯ ПРОФИЛАКТИКА</a:t>
          </a:r>
          <a:endParaRPr lang="ru-RU" sz="3200" b="1" dirty="0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09E7E4D1-6C37-4D5A-A550-427CD8D4DF01}" type="parTrans" cxnId="{8D3D10F2-43F8-4F90-AB5F-B2CCE2838080}">
      <dgm:prSet/>
      <dgm:spPr/>
      <dgm:t>
        <a:bodyPr/>
        <a:lstStyle/>
        <a:p>
          <a:endParaRPr lang="ru-RU"/>
        </a:p>
      </dgm:t>
    </dgm:pt>
    <dgm:pt modelId="{2A0DEF47-DC89-41C2-B09C-698D6E20851E}" type="sibTrans" cxnId="{8D3D10F2-43F8-4F90-AB5F-B2CCE2838080}">
      <dgm:prSet/>
      <dgm:spPr/>
      <dgm:t>
        <a:bodyPr/>
        <a:lstStyle/>
        <a:p>
          <a:endParaRPr lang="ru-RU"/>
        </a:p>
      </dgm:t>
    </dgm:pt>
    <dgm:pt modelId="{F5B3DD8C-B009-47C5-BEFC-24DB90F66078}">
      <dgm:prSet phldrT="[Текст]"/>
      <dgm:spPr/>
      <dgm:t>
        <a:bodyPr/>
        <a:lstStyle/>
        <a:p>
          <a:r>
            <a:rPr lang="ru-RU" dirty="0" smtClean="0"/>
            <a:t>Суицидальное поведение школьников не выражено</a:t>
          </a:r>
          <a:endParaRPr lang="ru-RU" dirty="0"/>
        </a:p>
      </dgm:t>
    </dgm:pt>
    <dgm:pt modelId="{2FDE7BC9-18AA-42D2-91CB-67AF5590C1D9}" type="parTrans" cxnId="{600F6BF2-DDAA-4062-B594-26301D622A03}">
      <dgm:prSet/>
      <dgm:spPr/>
      <dgm:t>
        <a:bodyPr/>
        <a:lstStyle/>
        <a:p>
          <a:endParaRPr lang="ru-RU"/>
        </a:p>
      </dgm:t>
    </dgm:pt>
    <dgm:pt modelId="{A8465D0D-86E7-4471-9F20-4C7E560D92A7}" type="sibTrans" cxnId="{600F6BF2-DDAA-4062-B594-26301D622A03}">
      <dgm:prSet/>
      <dgm:spPr/>
      <dgm:t>
        <a:bodyPr/>
        <a:lstStyle/>
        <a:p>
          <a:endParaRPr lang="ru-RU"/>
        </a:p>
      </dgm:t>
    </dgm:pt>
    <dgm:pt modelId="{A5D4D86D-6E94-4623-A59A-14B476F9E15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4">
                  <a:lumMod val="95000"/>
                  <a:lumOff val="5000"/>
                </a:schemeClr>
              </a:solidFill>
            </a:rPr>
            <a:t>ПЕРВИЧНАЯ ПРОФИЛАКТИКА</a:t>
          </a:r>
          <a:endParaRPr lang="ru-RU" sz="3200" b="1" dirty="0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1E58F4D3-89A2-4CF0-855E-89A53C32FC6A}" type="parTrans" cxnId="{433AF5B3-180B-42C6-BDBC-E7873E8F6BCE}">
      <dgm:prSet/>
      <dgm:spPr/>
      <dgm:t>
        <a:bodyPr/>
        <a:lstStyle/>
        <a:p>
          <a:endParaRPr lang="ru-RU"/>
        </a:p>
      </dgm:t>
    </dgm:pt>
    <dgm:pt modelId="{A83D4206-3E15-468B-8E1D-BD9657753CD3}" type="sibTrans" cxnId="{433AF5B3-180B-42C6-BDBC-E7873E8F6BCE}">
      <dgm:prSet/>
      <dgm:spPr/>
      <dgm:t>
        <a:bodyPr/>
        <a:lstStyle/>
        <a:p>
          <a:endParaRPr lang="ru-RU"/>
        </a:p>
      </dgm:t>
    </dgm:pt>
    <dgm:pt modelId="{916B472C-23B3-4C61-A6ED-AE8F12547110}">
      <dgm:prSet phldrT="[Текст]"/>
      <dgm:spPr/>
      <dgm:t>
        <a:bodyPr/>
        <a:lstStyle/>
        <a:p>
          <a:r>
            <a:rPr lang="ru-RU" dirty="0" smtClean="0"/>
            <a:t>У школьников появляются пассивные суицидальные мысли</a:t>
          </a:r>
          <a:endParaRPr lang="ru-RU" dirty="0"/>
        </a:p>
      </dgm:t>
    </dgm:pt>
    <dgm:pt modelId="{CB729BB4-6FEA-464E-A126-C700856D1A55}" type="parTrans" cxnId="{C3E30FE8-F6BE-40D6-AAF1-70F7E436E936}">
      <dgm:prSet/>
      <dgm:spPr/>
      <dgm:t>
        <a:bodyPr/>
        <a:lstStyle/>
        <a:p>
          <a:endParaRPr lang="ru-RU"/>
        </a:p>
      </dgm:t>
    </dgm:pt>
    <dgm:pt modelId="{463D11E3-6482-4F6E-84BD-2E83B5996119}" type="sibTrans" cxnId="{C3E30FE8-F6BE-40D6-AAF1-70F7E436E936}">
      <dgm:prSet/>
      <dgm:spPr/>
      <dgm:t>
        <a:bodyPr/>
        <a:lstStyle/>
        <a:p>
          <a:endParaRPr lang="ru-RU"/>
        </a:p>
      </dgm:t>
    </dgm:pt>
    <dgm:pt modelId="{00DAEF63-BD6B-4BB5-B7D3-7298ADA6D32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4">
                  <a:lumMod val="95000"/>
                  <a:lumOff val="5000"/>
                </a:schemeClr>
              </a:solidFill>
            </a:rPr>
            <a:t>ВТОРИЧНАЯ ПРОФИЛАКТИКА</a:t>
          </a:r>
          <a:endParaRPr lang="ru-RU" sz="3200" b="1" dirty="0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FCFB9554-100B-42DD-967D-E60DE7876DB5}" type="parTrans" cxnId="{48F08A4F-D7AE-42AF-AE7A-53509743F92B}">
      <dgm:prSet/>
      <dgm:spPr/>
      <dgm:t>
        <a:bodyPr/>
        <a:lstStyle/>
        <a:p>
          <a:endParaRPr lang="ru-RU"/>
        </a:p>
      </dgm:t>
    </dgm:pt>
    <dgm:pt modelId="{775E3ACC-3CF1-443E-A5BA-1EE5D58F7BBF}" type="sibTrans" cxnId="{48F08A4F-D7AE-42AF-AE7A-53509743F92B}">
      <dgm:prSet/>
      <dgm:spPr/>
      <dgm:t>
        <a:bodyPr/>
        <a:lstStyle/>
        <a:p>
          <a:endParaRPr lang="ru-RU"/>
        </a:p>
      </dgm:t>
    </dgm:pt>
    <dgm:pt modelId="{C88BD361-313C-4007-B890-745F119840AC}">
      <dgm:prSet phldrT="[Текст]"/>
      <dgm:spPr/>
      <dgm:t>
        <a:bodyPr/>
        <a:lstStyle/>
        <a:p>
          <a:r>
            <a:rPr lang="ru-RU" dirty="0" smtClean="0"/>
            <a:t>Наличие у школьников суицидальных намерений</a:t>
          </a:r>
          <a:endParaRPr lang="ru-RU" dirty="0"/>
        </a:p>
      </dgm:t>
    </dgm:pt>
    <dgm:pt modelId="{84A51993-B413-47F6-9019-9597F477255E}" type="parTrans" cxnId="{211A6824-7BB5-4568-B64E-A96D522158FA}">
      <dgm:prSet/>
      <dgm:spPr/>
      <dgm:t>
        <a:bodyPr/>
        <a:lstStyle/>
        <a:p>
          <a:endParaRPr lang="ru-RU"/>
        </a:p>
      </dgm:t>
    </dgm:pt>
    <dgm:pt modelId="{8107ED26-7894-468B-853C-3BDA47A5335E}" type="sibTrans" cxnId="{211A6824-7BB5-4568-B64E-A96D522158FA}">
      <dgm:prSet/>
      <dgm:spPr/>
      <dgm:t>
        <a:bodyPr/>
        <a:lstStyle/>
        <a:p>
          <a:endParaRPr lang="ru-RU"/>
        </a:p>
      </dgm:t>
    </dgm:pt>
    <dgm:pt modelId="{7A0C044D-DAAB-45F1-931F-3E62C346B070}">
      <dgm:prSet custT="1"/>
      <dgm:spPr/>
      <dgm:t>
        <a:bodyPr/>
        <a:lstStyle/>
        <a:p>
          <a:r>
            <a:rPr lang="ru-RU" sz="3200" b="1" dirty="0" smtClean="0">
              <a:solidFill>
                <a:schemeClr val="accent4">
                  <a:lumMod val="95000"/>
                  <a:lumOff val="5000"/>
                </a:schemeClr>
              </a:solidFill>
            </a:rPr>
            <a:t>ТРЕТИЧНАЯ ПРОФИЛАКТИКА</a:t>
          </a:r>
          <a:endParaRPr lang="ru-RU" sz="3200" b="1" dirty="0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5220262B-46E9-49AE-AE1C-0069BD8D4386}" type="parTrans" cxnId="{12B786B3-9408-4055-9071-9C09AF6E9230}">
      <dgm:prSet/>
      <dgm:spPr/>
      <dgm:t>
        <a:bodyPr/>
        <a:lstStyle/>
        <a:p>
          <a:endParaRPr lang="ru-RU"/>
        </a:p>
      </dgm:t>
    </dgm:pt>
    <dgm:pt modelId="{BE8A3962-8EC7-4A21-AC09-51BEF726CBA0}" type="sibTrans" cxnId="{12B786B3-9408-4055-9071-9C09AF6E9230}">
      <dgm:prSet/>
      <dgm:spPr/>
      <dgm:t>
        <a:bodyPr/>
        <a:lstStyle/>
        <a:p>
          <a:endParaRPr lang="ru-RU"/>
        </a:p>
      </dgm:t>
    </dgm:pt>
    <dgm:pt modelId="{BAE777A0-64E6-4A4C-A235-D23D7916B24C}">
      <dgm:prSet/>
      <dgm:spPr/>
      <dgm:t>
        <a:bodyPr/>
        <a:lstStyle/>
        <a:p>
          <a:r>
            <a:rPr lang="ru-RU" dirty="0" smtClean="0"/>
            <a:t>Осуществление школьником суицидальной попытки</a:t>
          </a:r>
          <a:endParaRPr lang="ru-RU" dirty="0"/>
        </a:p>
      </dgm:t>
    </dgm:pt>
    <dgm:pt modelId="{F82B8A00-5883-41C7-A30B-97F403FA851C}" type="parTrans" cxnId="{315AE842-50C6-4CA2-946D-DEFEDF8BA5ED}">
      <dgm:prSet/>
      <dgm:spPr/>
      <dgm:t>
        <a:bodyPr/>
        <a:lstStyle/>
        <a:p>
          <a:endParaRPr lang="ru-RU"/>
        </a:p>
      </dgm:t>
    </dgm:pt>
    <dgm:pt modelId="{346365ED-FB99-4F2B-B217-97674C33E7A9}" type="sibTrans" cxnId="{315AE842-50C6-4CA2-946D-DEFEDF8BA5ED}">
      <dgm:prSet/>
      <dgm:spPr/>
      <dgm:t>
        <a:bodyPr/>
        <a:lstStyle/>
        <a:p>
          <a:endParaRPr lang="ru-RU"/>
        </a:p>
      </dgm:t>
    </dgm:pt>
    <dgm:pt modelId="{22EA7F87-6A1B-4AD2-96A3-DE6D1D992837}" type="pres">
      <dgm:prSet presAssocID="{661C8E65-AF55-4FE8-857E-60C62F9E28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F9F9B-25E5-4118-B195-1FF264DACFA8}" type="pres">
      <dgm:prSet presAssocID="{7A0C044D-DAAB-45F1-931F-3E62C346B070}" presName="boxAndChildren" presStyleCnt="0"/>
      <dgm:spPr/>
    </dgm:pt>
    <dgm:pt modelId="{FCAD68EB-42B3-46B9-93DD-AD6A08C9E8C8}" type="pres">
      <dgm:prSet presAssocID="{7A0C044D-DAAB-45F1-931F-3E62C346B070}" presName="parentTextBox" presStyleLbl="node1" presStyleIdx="0" presStyleCnt="4"/>
      <dgm:spPr/>
      <dgm:t>
        <a:bodyPr/>
        <a:lstStyle/>
        <a:p>
          <a:endParaRPr lang="ru-RU"/>
        </a:p>
      </dgm:t>
    </dgm:pt>
    <dgm:pt modelId="{918521A5-CCE7-475F-8454-10031A213DD5}" type="pres">
      <dgm:prSet presAssocID="{7A0C044D-DAAB-45F1-931F-3E62C346B070}" presName="entireBox" presStyleLbl="node1" presStyleIdx="0" presStyleCnt="4"/>
      <dgm:spPr/>
      <dgm:t>
        <a:bodyPr/>
        <a:lstStyle/>
        <a:p>
          <a:endParaRPr lang="ru-RU"/>
        </a:p>
      </dgm:t>
    </dgm:pt>
    <dgm:pt modelId="{24EEA744-24B6-4924-982C-28FD192251C8}" type="pres">
      <dgm:prSet presAssocID="{7A0C044D-DAAB-45F1-931F-3E62C346B070}" presName="descendantBox" presStyleCnt="0"/>
      <dgm:spPr/>
    </dgm:pt>
    <dgm:pt modelId="{01775E99-96BF-418D-8547-CAEAEA718B6D}" type="pres">
      <dgm:prSet presAssocID="{BAE777A0-64E6-4A4C-A235-D23D7916B24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EE7F7-FF80-44FE-9CE5-D3BBE18A66B8}" type="pres">
      <dgm:prSet presAssocID="{775E3ACC-3CF1-443E-A5BA-1EE5D58F7BBF}" presName="sp" presStyleCnt="0"/>
      <dgm:spPr/>
    </dgm:pt>
    <dgm:pt modelId="{28916842-7FB8-4F92-A8B3-ABC99CC8AFA9}" type="pres">
      <dgm:prSet presAssocID="{00DAEF63-BD6B-4BB5-B7D3-7298ADA6D324}" presName="arrowAndChildren" presStyleCnt="0"/>
      <dgm:spPr/>
    </dgm:pt>
    <dgm:pt modelId="{EDD2F76E-0C9D-49F5-9D2F-F4DD19A12B75}" type="pres">
      <dgm:prSet presAssocID="{00DAEF63-BD6B-4BB5-B7D3-7298ADA6D324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6D5F13A6-47B7-46EB-905E-3459F6FA2626}" type="pres">
      <dgm:prSet presAssocID="{00DAEF63-BD6B-4BB5-B7D3-7298ADA6D324}" presName="arrow" presStyleLbl="node1" presStyleIdx="1" presStyleCnt="4"/>
      <dgm:spPr/>
      <dgm:t>
        <a:bodyPr/>
        <a:lstStyle/>
        <a:p>
          <a:endParaRPr lang="ru-RU"/>
        </a:p>
      </dgm:t>
    </dgm:pt>
    <dgm:pt modelId="{749C4380-0AD3-4797-85DB-F2184F8057D2}" type="pres">
      <dgm:prSet presAssocID="{00DAEF63-BD6B-4BB5-B7D3-7298ADA6D324}" presName="descendantArrow" presStyleCnt="0"/>
      <dgm:spPr/>
    </dgm:pt>
    <dgm:pt modelId="{7AB84EC1-60EB-4D1B-BDDE-F2FBE5BC831A}" type="pres">
      <dgm:prSet presAssocID="{C88BD361-313C-4007-B890-745F119840AC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28A09-7A90-4E09-B921-56FF0184299C}" type="pres">
      <dgm:prSet presAssocID="{A83D4206-3E15-468B-8E1D-BD9657753CD3}" presName="sp" presStyleCnt="0"/>
      <dgm:spPr/>
    </dgm:pt>
    <dgm:pt modelId="{0D176AEE-55B9-4D70-937A-8493305A8F9D}" type="pres">
      <dgm:prSet presAssocID="{A5D4D86D-6E94-4623-A59A-14B476F9E153}" presName="arrowAndChildren" presStyleCnt="0"/>
      <dgm:spPr/>
    </dgm:pt>
    <dgm:pt modelId="{835799A4-BC8D-4816-B907-A71C85D476FD}" type="pres">
      <dgm:prSet presAssocID="{A5D4D86D-6E94-4623-A59A-14B476F9E153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FA7E4CE-DDF0-4419-A675-91801C1F41CE}" type="pres">
      <dgm:prSet presAssocID="{A5D4D86D-6E94-4623-A59A-14B476F9E153}" presName="arrow" presStyleLbl="node1" presStyleIdx="2" presStyleCnt="4"/>
      <dgm:spPr/>
      <dgm:t>
        <a:bodyPr/>
        <a:lstStyle/>
        <a:p>
          <a:endParaRPr lang="ru-RU"/>
        </a:p>
      </dgm:t>
    </dgm:pt>
    <dgm:pt modelId="{0E45D7E6-7CFE-44AE-8248-617C7C75BF57}" type="pres">
      <dgm:prSet presAssocID="{A5D4D86D-6E94-4623-A59A-14B476F9E153}" presName="descendantArrow" presStyleCnt="0"/>
      <dgm:spPr/>
    </dgm:pt>
    <dgm:pt modelId="{B024B51D-3583-469F-9C6E-9E2A9464C4DA}" type="pres">
      <dgm:prSet presAssocID="{916B472C-23B3-4C61-A6ED-AE8F12547110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73001-9B4C-46BF-BE13-E27A5BE2D406}" type="pres">
      <dgm:prSet presAssocID="{2A0DEF47-DC89-41C2-B09C-698D6E20851E}" presName="sp" presStyleCnt="0"/>
      <dgm:spPr/>
    </dgm:pt>
    <dgm:pt modelId="{2142AEB4-092D-4892-9B2B-A49FA9F7C563}" type="pres">
      <dgm:prSet presAssocID="{1E706BA1-27A4-40E3-8A92-9A2306BB466A}" presName="arrowAndChildren" presStyleCnt="0"/>
      <dgm:spPr/>
    </dgm:pt>
    <dgm:pt modelId="{E5A6B80D-97E8-4D89-9F37-CE733365A9EA}" type="pres">
      <dgm:prSet presAssocID="{1E706BA1-27A4-40E3-8A92-9A2306BB466A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E2BB943-630B-4102-9BC2-CC2DAB8C20DF}" type="pres">
      <dgm:prSet presAssocID="{1E706BA1-27A4-40E3-8A92-9A2306BB466A}" presName="arrow" presStyleLbl="node1" presStyleIdx="3" presStyleCnt="4"/>
      <dgm:spPr/>
      <dgm:t>
        <a:bodyPr/>
        <a:lstStyle/>
        <a:p>
          <a:endParaRPr lang="ru-RU"/>
        </a:p>
      </dgm:t>
    </dgm:pt>
    <dgm:pt modelId="{92182F0B-5805-43C4-A0E1-333353DF1181}" type="pres">
      <dgm:prSet presAssocID="{1E706BA1-27A4-40E3-8A92-9A2306BB466A}" presName="descendantArrow" presStyleCnt="0"/>
      <dgm:spPr/>
    </dgm:pt>
    <dgm:pt modelId="{486127A6-5064-4E5A-B22B-9927CF92A47B}" type="pres">
      <dgm:prSet presAssocID="{F5B3DD8C-B009-47C5-BEFC-24DB90F66078}" presName="childTextArrow" presStyleLbl="fgAccFollowNode1" presStyleIdx="3" presStyleCnt="4" custLinFactNeighborX="60578" custLinFactNeighborY="8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AE842-50C6-4CA2-946D-DEFEDF8BA5ED}" srcId="{7A0C044D-DAAB-45F1-931F-3E62C346B070}" destId="{BAE777A0-64E6-4A4C-A235-D23D7916B24C}" srcOrd="0" destOrd="0" parTransId="{F82B8A00-5883-41C7-A30B-97F403FA851C}" sibTransId="{346365ED-FB99-4F2B-B217-97674C33E7A9}"/>
    <dgm:cxn modelId="{CD00B192-A8BF-4CA3-A928-0FBBBBE1D313}" type="presOf" srcId="{BAE777A0-64E6-4A4C-A235-D23D7916B24C}" destId="{01775E99-96BF-418D-8547-CAEAEA718B6D}" srcOrd="0" destOrd="0" presId="urn:microsoft.com/office/officeart/2005/8/layout/process4"/>
    <dgm:cxn modelId="{7034EFE1-C81E-48A6-8ADB-A2FCAF3E6725}" type="presOf" srcId="{1E706BA1-27A4-40E3-8A92-9A2306BB466A}" destId="{E5A6B80D-97E8-4D89-9F37-CE733365A9EA}" srcOrd="0" destOrd="0" presId="urn:microsoft.com/office/officeart/2005/8/layout/process4"/>
    <dgm:cxn modelId="{600F6BF2-DDAA-4062-B594-26301D622A03}" srcId="{1E706BA1-27A4-40E3-8A92-9A2306BB466A}" destId="{F5B3DD8C-B009-47C5-BEFC-24DB90F66078}" srcOrd="0" destOrd="0" parTransId="{2FDE7BC9-18AA-42D2-91CB-67AF5590C1D9}" sibTransId="{A8465D0D-86E7-4471-9F20-4C7E560D92A7}"/>
    <dgm:cxn modelId="{50AB815D-BBE3-49AB-ABF0-0853CD50922B}" type="presOf" srcId="{1E706BA1-27A4-40E3-8A92-9A2306BB466A}" destId="{5E2BB943-630B-4102-9BC2-CC2DAB8C20DF}" srcOrd="1" destOrd="0" presId="urn:microsoft.com/office/officeart/2005/8/layout/process4"/>
    <dgm:cxn modelId="{54D4FEFF-1991-4817-8DA9-4ECFD3353EDF}" type="presOf" srcId="{A5D4D86D-6E94-4623-A59A-14B476F9E153}" destId="{835799A4-BC8D-4816-B907-A71C85D476FD}" srcOrd="0" destOrd="0" presId="urn:microsoft.com/office/officeart/2005/8/layout/process4"/>
    <dgm:cxn modelId="{211A6824-7BB5-4568-B64E-A96D522158FA}" srcId="{00DAEF63-BD6B-4BB5-B7D3-7298ADA6D324}" destId="{C88BD361-313C-4007-B890-745F119840AC}" srcOrd="0" destOrd="0" parTransId="{84A51993-B413-47F6-9019-9597F477255E}" sibTransId="{8107ED26-7894-468B-853C-3BDA47A5335E}"/>
    <dgm:cxn modelId="{F824965A-2C0A-4D59-97AE-F43CC1D32365}" type="presOf" srcId="{F5B3DD8C-B009-47C5-BEFC-24DB90F66078}" destId="{486127A6-5064-4E5A-B22B-9927CF92A47B}" srcOrd="0" destOrd="0" presId="urn:microsoft.com/office/officeart/2005/8/layout/process4"/>
    <dgm:cxn modelId="{8D3D10F2-43F8-4F90-AB5F-B2CCE2838080}" srcId="{661C8E65-AF55-4FE8-857E-60C62F9E28C6}" destId="{1E706BA1-27A4-40E3-8A92-9A2306BB466A}" srcOrd="0" destOrd="0" parTransId="{09E7E4D1-6C37-4D5A-A550-427CD8D4DF01}" sibTransId="{2A0DEF47-DC89-41C2-B09C-698D6E20851E}"/>
    <dgm:cxn modelId="{48F08A4F-D7AE-42AF-AE7A-53509743F92B}" srcId="{661C8E65-AF55-4FE8-857E-60C62F9E28C6}" destId="{00DAEF63-BD6B-4BB5-B7D3-7298ADA6D324}" srcOrd="2" destOrd="0" parTransId="{FCFB9554-100B-42DD-967D-E60DE7876DB5}" sibTransId="{775E3ACC-3CF1-443E-A5BA-1EE5D58F7BBF}"/>
    <dgm:cxn modelId="{C3E30FE8-F6BE-40D6-AAF1-70F7E436E936}" srcId="{A5D4D86D-6E94-4623-A59A-14B476F9E153}" destId="{916B472C-23B3-4C61-A6ED-AE8F12547110}" srcOrd="0" destOrd="0" parTransId="{CB729BB4-6FEA-464E-A126-C700856D1A55}" sibTransId="{463D11E3-6482-4F6E-84BD-2E83B5996119}"/>
    <dgm:cxn modelId="{12B786B3-9408-4055-9071-9C09AF6E9230}" srcId="{661C8E65-AF55-4FE8-857E-60C62F9E28C6}" destId="{7A0C044D-DAAB-45F1-931F-3E62C346B070}" srcOrd="3" destOrd="0" parTransId="{5220262B-46E9-49AE-AE1C-0069BD8D4386}" sibTransId="{BE8A3962-8EC7-4A21-AC09-51BEF726CBA0}"/>
    <dgm:cxn modelId="{433AF5B3-180B-42C6-BDBC-E7873E8F6BCE}" srcId="{661C8E65-AF55-4FE8-857E-60C62F9E28C6}" destId="{A5D4D86D-6E94-4623-A59A-14B476F9E153}" srcOrd="1" destOrd="0" parTransId="{1E58F4D3-89A2-4CF0-855E-89A53C32FC6A}" sibTransId="{A83D4206-3E15-468B-8E1D-BD9657753CD3}"/>
    <dgm:cxn modelId="{023D1ED0-13CD-483B-80A5-A904E2093E44}" type="presOf" srcId="{916B472C-23B3-4C61-A6ED-AE8F12547110}" destId="{B024B51D-3583-469F-9C6E-9E2A9464C4DA}" srcOrd="0" destOrd="0" presId="urn:microsoft.com/office/officeart/2005/8/layout/process4"/>
    <dgm:cxn modelId="{32C43EFB-2912-474A-9920-D4372C1D58D6}" type="presOf" srcId="{C88BD361-313C-4007-B890-745F119840AC}" destId="{7AB84EC1-60EB-4D1B-BDDE-F2FBE5BC831A}" srcOrd="0" destOrd="0" presId="urn:microsoft.com/office/officeart/2005/8/layout/process4"/>
    <dgm:cxn modelId="{A4C462F7-D3A3-45B4-9A29-5B951B1F60A6}" type="presOf" srcId="{7A0C044D-DAAB-45F1-931F-3E62C346B070}" destId="{FCAD68EB-42B3-46B9-93DD-AD6A08C9E8C8}" srcOrd="0" destOrd="0" presId="urn:microsoft.com/office/officeart/2005/8/layout/process4"/>
    <dgm:cxn modelId="{370F6B4A-C817-4CEA-945F-CE5D1A06DD80}" type="presOf" srcId="{00DAEF63-BD6B-4BB5-B7D3-7298ADA6D324}" destId="{EDD2F76E-0C9D-49F5-9D2F-F4DD19A12B75}" srcOrd="0" destOrd="0" presId="urn:microsoft.com/office/officeart/2005/8/layout/process4"/>
    <dgm:cxn modelId="{3FACF558-CB42-4ADD-BD0C-FA63F1D1DE0F}" type="presOf" srcId="{A5D4D86D-6E94-4623-A59A-14B476F9E153}" destId="{FFA7E4CE-DDF0-4419-A675-91801C1F41CE}" srcOrd="1" destOrd="0" presId="urn:microsoft.com/office/officeart/2005/8/layout/process4"/>
    <dgm:cxn modelId="{34BD2AD6-37E8-4FE6-9620-60AA67EFB550}" type="presOf" srcId="{7A0C044D-DAAB-45F1-931F-3E62C346B070}" destId="{918521A5-CCE7-475F-8454-10031A213DD5}" srcOrd="1" destOrd="0" presId="urn:microsoft.com/office/officeart/2005/8/layout/process4"/>
    <dgm:cxn modelId="{C64E2AC2-9F0E-4F04-8A71-C9C879DF25B9}" type="presOf" srcId="{00DAEF63-BD6B-4BB5-B7D3-7298ADA6D324}" destId="{6D5F13A6-47B7-46EB-905E-3459F6FA2626}" srcOrd="1" destOrd="0" presId="urn:microsoft.com/office/officeart/2005/8/layout/process4"/>
    <dgm:cxn modelId="{CB4E4218-EC98-417E-A688-6C24796D7770}" type="presOf" srcId="{661C8E65-AF55-4FE8-857E-60C62F9E28C6}" destId="{22EA7F87-6A1B-4AD2-96A3-DE6D1D992837}" srcOrd="0" destOrd="0" presId="urn:microsoft.com/office/officeart/2005/8/layout/process4"/>
    <dgm:cxn modelId="{3B45E3FF-4227-4EA0-B310-BCFD620A8ED1}" type="presParOf" srcId="{22EA7F87-6A1B-4AD2-96A3-DE6D1D992837}" destId="{AA3F9F9B-25E5-4118-B195-1FF264DACFA8}" srcOrd="0" destOrd="0" presId="urn:microsoft.com/office/officeart/2005/8/layout/process4"/>
    <dgm:cxn modelId="{96109754-4EA5-462F-A60E-B98B8E2B27DE}" type="presParOf" srcId="{AA3F9F9B-25E5-4118-B195-1FF264DACFA8}" destId="{FCAD68EB-42B3-46B9-93DD-AD6A08C9E8C8}" srcOrd="0" destOrd="0" presId="urn:microsoft.com/office/officeart/2005/8/layout/process4"/>
    <dgm:cxn modelId="{98C24925-28BA-46AC-BA7B-E24E5E12EB0D}" type="presParOf" srcId="{AA3F9F9B-25E5-4118-B195-1FF264DACFA8}" destId="{918521A5-CCE7-475F-8454-10031A213DD5}" srcOrd="1" destOrd="0" presId="urn:microsoft.com/office/officeart/2005/8/layout/process4"/>
    <dgm:cxn modelId="{9042D0CA-5515-40A5-AF1D-0C4A49A3C0B2}" type="presParOf" srcId="{AA3F9F9B-25E5-4118-B195-1FF264DACFA8}" destId="{24EEA744-24B6-4924-982C-28FD192251C8}" srcOrd="2" destOrd="0" presId="urn:microsoft.com/office/officeart/2005/8/layout/process4"/>
    <dgm:cxn modelId="{AF423BFC-C2A1-479F-8036-ED83009D1B5E}" type="presParOf" srcId="{24EEA744-24B6-4924-982C-28FD192251C8}" destId="{01775E99-96BF-418D-8547-CAEAEA718B6D}" srcOrd="0" destOrd="0" presId="urn:microsoft.com/office/officeart/2005/8/layout/process4"/>
    <dgm:cxn modelId="{158B078B-235B-4AC2-B39F-460D0C072762}" type="presParOf" srcId="{22EA7F87-6A1B-4AD2-96A3-DE6D1D992837}" destId="{6D2EE7F7-FF80-44FE-9CE5-D3BBE18A66B8}" srcOrd="1" destOrd="0" presId="urn:microsoft.com/office/officeart/2005/8/layout/process4"/>
    <dgm:cxn modelId="{EA736899-24A7-42D4-B994-201153698C57}" type="presParOf" srcId="{22EA7F87-6A1B-4AD2-96A3-DE6D1D992837}" destId="{28916842-7FB8-4F92-A8B3-ABC99CC8AFA9}" srcOrd="2" destOrd="0" presId="urn:microsoft.com/office/officeart/2005/8/layout/process4"/>
    <dgm:cxn modelId="{8762089B-3C6F-40A0-85A1-9EC0EBD99AFF}" type="presParOf" srcId="{28916842-7FB8-4F92-A8B3-ABC99CC8AFA9}" destId="{EDD2F76E-0C9D-49F5-9D2F-F4DD19A12B75}" srcOrd="0" destOrd="0" presId="urn:microsoft.com/office/officeart/2005/8/layout/process4"/>
    <dgm:cxn modelId="{2F7162E4-C664-48EC-9ABA-214844C720C9}" type="presParOf" srcId="{28916842-7FB8-4F92-A8B3-ABC99CC8AFA9}" destId="{6D5F13A6-47B7-46EB-905E-3459F6FA2626}" srcOrd="1" destOrd="0" presId="urn:microsoft.com/office/officeart/2005/8/layout/process4"/>
    <dgm:cxn modelId="{4CB8D384-085C-4693-8928-107B9D01A2BE}" type="presParOf" srcId="{28916842-7FB8-4F92-A8B3-ABC99CC8AFA9}" destId="{749C4380-0AD3-4797-85DB-F2184F8057D2}" srcOrd="2" destOrd="0" presId="urn:microsoft.com/office/officeart/2005/8/layout/process4"/>
    <dgm:cxn modelId="{8DB9D35C-64B6-4D24-854F-4BFA865B7533}" type="presParOf" srcId="{749C4380-0AD3-4797-85DB-F2184F8057D2}" destId="{7AB84EC1-60EB-4D1B-BDDE-F2FBE5BC831A}" srcOrd="0" destOrd="0" presId="urn:microsoft.com/office/officeart/2005/8/layout/process4"/>
    <dgm:cxn modelId="{E02C1715-2BAB-4797-95C1-F85844FD403F}" type="presParOf" srcId="{22EA7F87-6A1B-4AD2-96A3-DE6D1D992837}" destId="{C0F28A09-7A90-4E09-B921-56FF0184299C}" srcOrd="3" destOrd="0" presId="urn:microsoft.com/office/officeart/2005/8/layout/process4"/>
    <dgm:cxn modelId="{BF75CB21-178F-4770-86C8-CCB04028A467}" type="presParOf" srcId="{22EA7F87-6A1B-4AD2-96A3-DE6D1D992837}" destId="{0D176AEE-55B9-4D70-937A-8493305A8F9D}" srcOrd="4" destOrd="0" presId="urn:microsoft.com/office/officeart/2005/8/layout/process4"/>
    <dgm:cxn modelId="{44A4A1C0-B7B3-4C0F-9C3A-89EAD983DB4A}" type="presParOf" srcId="{0D176AEE-55B9-4D70-937A-8493305A8F9D}" destId="{835799A4-BC8D-4816-B907-A71C85D476FD}" srcOrd="0" destOrd="0" presId="urn:microsoft.com/office/officeart/2005/8/layout/process4"/>
    <dgm:cxn modelId="{3A5D4A02-D186-40FC-BF66-6539114CA89C}" type="presParOf" srcId="{0D176AEE-55B9-4D70-937A-8493305A8F9D}" destId="{FFA7E4CE-DDF0-4419-A675-91801C1F41CE}" srcOrd="1" destOrd="0" presId="urn:microsoft.com/office/officeart/2005/8/layout/process4"/>
    <dgm:cxn modelId="{D25CD27F-A8AF-43CE-AAEE-59ACCEDA7B5B}" type="presParOf" srcId="{0D176AEE-55B9-4D70-937A-8493305A8F9D}" destId="{0E45D7E6-7CFE-44AE-8248-617C7C75BF57}" srcOrd="2" destOrd="0" presId="urn:microsoft.com/office/officeart/2005/8/layout/process4"/>
    <dgm:cxn modelId="{13555BEA-2273-41A2-AAE7-D407B3F10987}" type="presParOf" srcId="{0E45D7E6-7CFE-44AE-8248-617C7C75BF57}" destId="{B024B51D-3583-469F-9C6E-9E2A9464C4DA}" srcOrd="0" destOrd="0" presId="urn:microsoft.com/office/officeart/2005/8/layout/process4"/>
    <dgm:cxn modelId="{DD97A9A0-2626-478A-BD0D-CAED01316C4F}" type="presParOf" srcId="{22EA7F87-6A1B-4AD2-96A3-DE6D1D992837}" destId="{44673001-9B4C-46BF-BE13-E27A5BE2D406}" srcOrd="5" destOrd="0" presId="urn:microsoft.com/office/officeart/2005/8/layout/process4"/>
    <dgm:cxn modelId="{2E15C274-11E8-4E70-8FB5-F346647430B7}" type="presParOf" srcId="{22EA7F87-6A1B-4AD2-96A3-DE6D1D992837}" destId="{2142AEB4-092D-4892-9B2B-A49FA9F7C563}" srcOrd="6" destOrd="0" presId="urn:microsoft.com/office/officeart/2005/8/layout/process4"/>
    <dgm:cxn modelId="{B69B49EF-762F-4C7D-BCD8-5D18EE3025D6}" type="presParOf" srcId="{2142AEB4-092D-4892-9B2B-A49FA9F7C563}" destId="{E5A6B80D-97E8-4D89-9F37-CE733365A9EA}" srcOrd="0" destOrd="0" presId="urn:microsoft.com/office/officeart/2005/8/layout/process4"/>
    <dgm:cxn modelId="{BBF2A01D-33EE-4E45-B508-34E6D8388E7A}" type="presParOf" srcId="{2142AEB4-092D-4892-9B2B-A49FA9F7C563}" destId="{5E2BB943-630B-4102-9BC2-CC2DAB8C20DF}" srcOrd="1" destOrd="0" presId="urn:microsoft.com/office/officeart/2005/8/layout/process4"/>
    <dgm:cxn modelId="{9CC67A1F-828D-4AFC-8C5C-0467E1B7D2BD}" type="presParOf" srcId="{2142AEB4-092D-4892-9B2B-A49FA9F7C563}" destId="{92182F0B-5805-43C4-A0E1-333353DF1181}" srcOrd="2" destOrd="0" presId="urn:microsoft.com/office/officeart/2005/8/layout/process4"/>
    <dgm:cxn modelId="{425F4B73-1DB8-449B-B518-E12BFA507BAA}" type="presParOf" srcId="{92182F0B-5805-43C4-A0E1-333353DF1181}" destId="{486127A6-5064-4E5A-B22B-9927CF92A4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CCE62-A320-4C09-B751-6835A28D71F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B702D8-215B-4AC2-A80A-FCA27EBE40D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95000"/>
                  <a:lumOff val="5000"/>
                </a:schemeClr>
              </a:solidFill>
            </a:rPr>
            <a:t>Суицид завершенный</a:t>
          </a:r>
          <a:endParaRPr lang="ru-RU" b="1" dirty="0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5E65EB24-3D1F-4E4A-82DC-D440F14D1EF7}" type="parTrans" cxnId="{C531E716-5697-4874-B6C2-F8CFC95871B6}">
      <dgm:prSet/>
      <dgm:spPr/>
      <dgm:t>
        <a:bodyPr/>
        <a:lstStyle/>
        <a:p>
          <a:endParaRPr lang="ru-RU"/>
        </a:p>
      </dgm:t>
    </dgm:pt>
    <dgm:pt modelId="{3F2E5B57-964E-4A3E-8608-0C1DEEE6827A}" type="sibTrans" cxnId="{C531E716-5697-4874-B6C2-F8CFC95871B6}">
      <dgm:prSet/>
      <dgm:spPr/>
      <dgm:t>
        <a:bodyPr/>
        <a:lstStyle/>
        <a:p>
          <a:endParaRPr lang="ru-RU"/>
        </a:p>
      </dgm:t>
    </dgm:pt>
    <dgm:pt modelId="{C14F7A74-834D-453C-9E17-BBF0FC0EC3C8}">
      <dgm:prSet phldrT="[Текст]"/>
      <dgm:spPr/>
      <dgm:t>
        <a:bodyPr/>
        <a:lstStyle/>
        <a:p>
          <a:r>
            <a:rPr lang="ru-RU" dirty="0" smtClean="0"/>
            <a:t>Детям информация известна</a:t>
          </a:r>
          <a:endParaRPr lang="ru-RU" dirty="0"/>
        </a:p>
      </dgm:t>
    </dgm:pt>
    <dgm:pt modelId="{2B5B598A-13C5-461F-901D-91BC30CE3D21}" type="parTrans" cxnId="{634636AD-D0D3-4ECE-8B12-2ED976B5E035}">
      <dgm:prSet/>
      <dgm:spPr/>
      <dgm:t>
        <a:bodyPr/>
        <a:lstStyle/>
        <a:p>
          <a:endParaRPr lang="ru-RU"/>
        </a:p>
      </dgm:t>
    </dgm:pt>
    <dgm:pt modelId="{7C8AECF0-CA12-4823-BCD1-104CBB6E0F5A}" type="sibTrans" cxnId="{634636AD-D0D3-4ECE-8B12-2ED976B5E035}">
      <dgm:prSet/>
      <dgm:spPr/>
      <dgm:t>
        <a:bodyPr/>
        <a:lstStyle/>
        <a:p>
          <a:endParaRPr lang="ru-RU"/>
        </a:p>
      </dgm:t>
    </dgm:pt>
    <dgm:pt modelId="{9E3D1B2F-7E21-415E-B339-ACEDD276A702}">
      <dgm:prSet phldrT="[Текст]"/>
      <dgm:spPr/>
      <dgm:t>
        <a:bodyPr/>
        <a:lstStyle/>
        <a:p>
          <a:r>
            <a:rPr lang="ru-RU" dirty="0" smtClean="0"/>
            <a:t>Детям информация неизвестна</a:t>
          </a:r>
          <a:endParaRPr lang="ru-RU" dirty="0"/>
        </a:p>
      </dgm:t>
    </dgm:pt>
    <dgm:pt modelId="{B074EABB-B5A2-4788-A159-FE484BFB077D}" type="parTrans" cxnId="{099BAFF6-4309-47C3-811A-41043F345F5A}">
      <dgm:prSet/>
      <dgm:spPr/>
      <dgm:t>
        <a:bodyPr/>
        <a:lstStyle/>
        <a:p>
          <a:endParaRPr lang="ru-RU"/>
        </a:p>
      </dgm:t>
    </dgm:pt>
    <dgm:pt modelId="{B354BEBE-785E-464C-A940-74E209B14F71}" type="sibTrans" cxnId="{099BAFF6-4309-47C3-811A-41043F345F5A}">
      <dgm:prSet/>
      <dgm:spPr/>
      <dgm:t>
        <a:bodyPr/>
        <a:lstStyle/>
        <a:p>
          <a:endParaRPr lang="ru-RU"/>
        </a:p>
      </dgm:t>
    </dgm:pt>
    <dgm:pt modelId="{2ACC21A9-B80D-4DE4-8613-D35E8687A54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95000"/>
                  <a:lumOff val="5000"/>
                </a:schemeClr>
              </a:solidFill>
            </a:rPr>
            <a:t>Суицид незавершенный</a:t>
          </a:r>
          <a:endParaRPr lang="ru-RU" b="1" dirty="0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896AA96C-3636-434D-8FEF-12186E911B2E}" type="parTrans" cxnId="{ED5EF217-82DC-4AD9-9C77-2064AC8E788F}">
      <dgm:prSet/>
      <dgm:spPr/>
      <dgm:t>
        <a:bodyPr/>
        <a:lstStyle/>
        <a:p>
          <a:endParaRPr lang="ru-RU"/>
        </a:p>
      </dgm:t>
    </dgm:pt>
    <dgm:pt modelId="{DD24E33A-1BF8-411C-B489-D41D65F44355}" type="sibTrans" cxnId="{ED5EF217-82DC-4AD9-9C77-2064AC8E788F}">
      <dgm:prSet/>
      <dgm:spPr/>
      <dgm:t>
        <a:bodyPr/>
        <a:lstStyle/>
        <a:p>
          <a:endParaRPr lang="ru-RU"/>
        </a:p>
      </dgm:t>
    </dgm:pt>
    <dgm:pt modelId="{236F8207-4EBC-4053-96B9-FE619CE40A72}">
      <dgm:prSet phldrT="[Текст]"/>
      <dgm:spPr/>
      <dgm:t>
        <a:bodyPr/>
        <a:lstStyle/>
        <a:p>
          <a:r>
            <a:rPr lang="ru-RU" dirty="0" smtClean="0"/>
            <a:t>Детям информация известна</a:t>
          </a:r>
          <a:endParaRPr lang="ru-RU" dirty="0"/>
        </a:p>
      </dgm:t>
    </dgm:pt>
    <dgm:pt modelId="{9214CAA6-5C0C-44E3-8586-E071A83A77FB}" type="parTrans" cxnId="{0E6C075E-7F8B-4D24-A414-1407B6239016}">
      <dgm:prSet/>
      <dgm:spPr/>
      <dgm:t>
        <a:bodyPr/>
        <a:lstStyle/>
        <a:p>
          <a:endParaRPr lang="ru-RU"/>
        </a:p>
      </dgm:t>
    </dgm:pt>
    <dgm:pt modelId="{6AFD370F-079B-4CC8-AF61-3D5A331C4426}" type="sibTrans" cxnId="{0E6C075E-7F8B-4D24-A414-1407B6239016}">
      <dgm:prSet/>
      <dgm:spPr/>
      <dgm:t>
        <a:bodyPr/>
        <a:lstStyle/>
        <a:p>
          <a:endParaRPr lang="ru-RU"/>
        </a:p>
      </dgm:t>
    </dgm:pt>
    <dgm:pt modelId="{39A7964B-0DAD-46FE-ABD0-D47CD7201539}">
      <dgm:prSet phldrT="[Текст]"/>
      <dgm:spPr/>
      <dgm:t>
        <a:bodyPr/>
        <a:lstStyle/>
        <a:p>
          <a:r>
            <a:rPr lang="ru-RU" dirty="0" smtClean="0"/>
            <a:t>Детям информация неизвестна</a:t>
          </a:r>
          <a:endParaRPr lang="ru-RU" dirty="0"/>
        </a:p>
      </dgm:t>
    </dgm:pt>
    <dgm:pt modelId="{B812132A-B791-499F-9DBA-D09C57AE8473}" type="parTrans" cxnId="{94293A62-5F87-4E36-9460-D6EC7206E0CB}">
      <dgm:prSet/>
      <dgm:spPr/>
      <dgm:t>
        <a:bodyPr/>
        <a:lstStyle/>
        <a:p>
          <a:endParaRPr lang="ru-RU"/>
        </a:p>
      </dgm:t>
    </dgm:pt>
    <dgm:pt modelId="{CAF1C68A-9880-4262-9F9B-EFB4C64AA527}" type="sibTrans" cxnId="{94293A62-5F87-4E36-9460-D6EC7206E0CB}">
      <dgm:prSet/>
      <dgm:spPr/>
      <dgm:t>
        <a:bodyPr/>
        <a:lstStyle/>
        <a:p>
          <a:endParaRPr lang="ru-RU"/>
        </a:p>
      </dgm:t>
    </dgm:pt>
    <dgm:pt modelId="{FB07B8F4-55E5-4779-BACD-78209982790B}" type="pres">
      <dgm:prSet presAssocID="{0B3CCE62-A320-4C09-B751-6835A28D71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8BE794-8365-43EA-9F8E-E29D30C7F79D}" type="pres">
      <dgm:prSet presAssocID="{E1B702D8-215B-4AC2-A80A-FCA27EBE40D5}" presName="root" presStyleCnt="0"/>
      <dgm:spPr/>
    </dgm:pt>
    <dgm:pt modelId="{4E43C388-5C7F-4E50-9601-8FD9DCADBE62}" type="pres">
      <dgm:prSet presAssocID="{E1B702D8-215B-4AC2-A80A-FCA27EBE40D5}" presName="rootComposite" presStyleCnt="0"/>
      <dgm:spPr/>
    </dgm:pt>
    <dgm:pt modelId="{1E415DF4-7DD0-47CE-94F1-05922FE9ED08}" type="pres">
      <dgm:prSet presAssocID="{E1B702D8-215B-4AC2-A80A-FCA27EBE40D5}" presName="rootText" presStyleLbl="node1" presStyleIdx="0" presStyleCnt="2"/>
      <dgm:spPr/>
      <dgm:t>
        <a:bodyPr/>
        <a:lstStyle/>
        <a:p>
          <a:endParaRPr lang="ru-RU"/>
        </a:p>
      </dgm:t>
    </dgm:pt>
    <dgm:pt modelId="{2B10CF81-95DB-4A05-9BC9-3214CDC1705E}" type="pres">
      <dgm:prSet presAssocID="{E1B702D8-215B-4AC2-A80A-FCA27EBE40D5}" presName="rootConnector" presStyleLbl="node1" presStyleIdx="0" presStyleCnt="2"/>
      <dgm:spPr/>
      <dgm:t>
        <a:bodyPr/>
        <a:lstStyle/>
        <a:p>
          <a:endParaRPr lang="ru-RU"/>
        </a:p>
      </dgm:t>
    </dgm:pt>
    <dgm:pt modelId="{C47BB58C-BEA1-432D-9617-5E265D2BB396}" type="pres">
      <dgm:prSet presAssocID="{E1B702D8-215B-4AC2-A80A-FCA27EBE40D5}" presName="childShape" presStyleCnt="0"/>
      <dgm:spPr/>
    </dgm:pt>
    <dgm:pt modelId="{D6B3A8B7-80BA-4567-B186-44F71DA957B3}" type="pres">
      <dgm:prSet presAssocID="{2B5B598A-13C5-461F-901D-91BC30CE3D2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ECD0A7A-4D8F-4C26-897A-262099B7BF7B}" type="pres">
      <dgm:prSet presAssocID="{C14F7A74-834D-453C-9E17-BBF0FC0EC3C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2F618-54D5-4BE0-BDA6-544F3E97D28B}" type="pres">
      <dgm:prSet presAssocID="{B074EABB-B5A2-4788-A159-FE484BFB077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565BD02-4509-46E9-9CE1-5B6C3E2B361E}" type="pres">
      <dgm:prSet presAssocID="{9E3D1B2F-7E21-415E-B339-ACEDD276A70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A4E7B-7B23-4BCF-80F9-DED65C9D4302}" type="pres">
      <dgm:prSet presAssocID="{2ACC21A9-B80D-4DE4-8613-D35E8687A54A}" presName="root" presStyleCnt="0"/>
      <dgm:spPr/>
    </dgm:pt>
    <dgm:pt modelId="{43909308-A80E-48B1-8347-C0D0792D036D}" type="pres">
      <dgm:prSet presAssocID="{2ACC21A9-B80D-4DE4-8613-D35E8687A54A}" presName="rootComposite" presStyleCnt="0"/>
      <dgm:spPr/>
    </dgm:pt>
    <dgm:pt modelId="{F2BBD284-B135-46B3-82B2-7AC7AEA3F882}" type="pres">
      <dgm:prSet presAssocID="{2ACC21A9-B80D-4DE4-8613-D35E8687A54A}" presName="rootText" presStyleLbl="node1" presStyleIdx="1" presStyleCnt="2"/>
      <dgm:spPr/>
      <dgm:t>
        <a:bodyPr/>
        <a:lstStyle/>
        <a:p>
          <a:endParaRPr lang="ru-RU"/>
        </a:p>
      </dgm:t>
    </dgm:pt>
    <dgm:pt modelId="{1DA4A805-4AE3-4854-8BD8-FA49CD7C3D23}" type="pres">
      <dgm:prSet presAssocID="{2ACC21A9-B80D-4DE4-8613-D35E8687A54A}" presName="rootConnector" presStyleLbl="node1" presStyleIdx="1" presStyleCnt="2"/>
      <dgm:spPr/>
      <dgm:t>
        <a:bodyPr/>
        <a:lstStyle/>
        <a:p>
          <a:endParaRPr lang="ru-RU"/>
        </a:p>
      </dgm:t>
    </dgm:pt>
    <dgm:pt modelId="{CF52D795-C23B-425B-911C-CC4BBD7653B4}" type="pres">
      <dgm:prSet presAssocID="{2ACC21A9-B80D-4DE4-8613-D35E8687A54A}" presName="childShape" presStyleCnt="0"/>
      <dgm:spPr/>
    </dgm:pt>
    <dgm:pt modelId="{A99DFAAE-455C-434D-97C0-8F34DB121DBF}" type="pres">
      <dgm:prSet presAssocID="{9214CAA6-5C0C-44E3-8586-E071A83A77F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A0C9F70-1FAD-43F8-97B2-E12B01704C19}" type="pres">
      <dgm:prSet presAssocID="{236F8207-4EBC-4053-96B9-FE619CE40A7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54F6D-537E-48D8-8BEE-B83AF102A615}" type="pres">
      <dgm:prSet presAssocID="{B812132A-B791-499F-9DBA-D09C57AE847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DFCDEF5-7B0D-4028-B42F-97099239EC2F}" type="pres">
      <dgm:prSet presAssocID="{39A7964B-0DAD-46FE-ABD0-D47CD720153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A650C-0A06-469F-9DE6-D5FE86C72274}" type="presOf" srcId="{2ACC21A9-B80D-4DE4-8613-D35E8687A54A}" destId="{1DA4A805-4AE3-4854-8BD8-FA49CD7C3D23}" srcOrd="1" destOrd="0" presId="urn:microsoft.com/office/officeart/2005/8/layout/hierarchy3"/>
    <dgm:cxn modelId="{3A826369-8789-4D73-B4DB-ABB1A9143252}" type="presOf" srcId="{C14F7A74-834D-453C-9E17-BBF0FC0EC3C8}" destId="{BECD0A7A-4D8F-4C26-897A-262099B7BF7B}" srcOrd="0" destOrd="0" presId="urn:microsoft.com/office/officeart/2005/8/layout/hierarchy3"/>
    <dgm:cxn modelId="{8D095BA5-FDC1-4F75-9FF0-86A51EA42B8B}" type="presOf" srcId="{236F8207-4EBC-4053-96B9-FE619CE40A72}" destId="{0A0C9F70-1FAD-43F8-97B2-E12B01704C19}" srcOrd="0" destOrd="0" presId="urn:microsoft.com/office/officeart/2005/8/layout/hierarchy3"/>
    <dgm:cxn modelId="{7DABC3F4-8FE9-45BF-B822-435E1F540EA3}" type="presOf" srcId="{9E3D1B2F-7E21-415E-B339-ACEDD276A702}" destId="{1565BD02-4509-46E9-9CE1-5B6C3E2B361E}" srcOrd="0" destOrd="0" presId="urn:microsoft.com/office/officeart/2005/8/layout/hierarchy3"/>
    <dgm:cxn modelId="{E29A4D99-77A5-44DA-A289-F6A0A2361C9C}" type="presOf" srcId="{E1B702D8-215B-4AC2-A80A-FCA27EBE40D5}" destId="{1E415DF4-7DD0-47CE-94F1-05922FE9ED08}" srcOrd="0" destOrd="0" presId="urn:microsoft.com/office/officeart/2005/8/layout/hierarchy3"/>
    <dgm:cxn modelId="{6772017C-4E71-457A-9CC8-AD571B8A4B91}" type="presOf" srcId="{E1B702D8-215B-4AC2-A80A-FCA27EBE40D5}" destId="{2B10CF81-95DB-4A05-9BC9-3214CDC1705E}" srcOrd="1" destOrd="0" presId="urn:microsoft.com/office/officeart/2005/8/layout/hierarchy3"/>
    <dgm:cxn modelId="{B1CADE21-5FA5-4283-AC40-68D2D94B5590}" type="presOf" srcId="{B812132A-B791-499F-9DBA-D09C57AE8473}" destId="{05A54F6D-537E-48D8-8BEE-B83AF102A615}" srcOrd="0" destOrd="0" presId="urn:microsoft.com/office/officeart/2005/8/layout/hierarchy3"/>
    <dgm:cxn modelId="{0E6C075E-7F8B-4D24-A414-1407B6239016}" srcId="{2ACC21A9-B80D-4DE4-8613-D35E8687A54A}" destId="{236F8207-4EBC-4053-96B9-FE619CE40A72}" srcOrd="0" destOrd="0" parTransId="{9214CAA6-5C0C-44E3-8586-E071A83A77FB}" sibTransId="{6AFD370F-079B-4CC8-AF61-3D5A331C4426}"/>
    <dgm:cxn modelId="{099BAFF6-4309-47C3-811A-41043F345F5A}" srcId="{E1B702D8-215B-4AC2-A80A-FCA27EBE40D5}" destId="{9E3D1B2F-7E21-415E-B339-ACEDD276A702}" srcOrd="1" destOrd="0" parTransId="{B074EABB-B5A2-4788-A159-FE484BFB077D}" sibTransId="{B354BEBE-785E-464C-A940-74E209B14F71}"/>
    <dgm:cxn modelId="{97A1D745-436F-479A-BEE2-F3EDFCC6ED5E}" type="presOf" srcId="{B074EABB-B5A2-4788-A159-FE484BFB077D}" destId="{3B92F618-54D5-4BE0-BDA6-544F3E97D28B}" srcOrd="0" destOrd="0" presId="urn:microsoft.com/office/officeart/2005/8/layout/hierarchy3"/>
    <dgm:cxn modelId="{4C7D5B0A-1F37-4151-BDD4-61B9FD421282}" type="presOf" srcId="{39A7964B-0DAD-46FE-ABD0-D47CD7201539}" destId="{EDFCDEF5-7B0D-4028-B42F-97099239EC2F}" srcOrd="0" destOrd="0" presId="urn:microsoft.com/office/officeart/2005/8/layout/hierarchy3"/>
    <dgm:cxn modelId="{69E85088-6EAF-4D33-B766-79942466DEB6}" type="presOf" srcId="{0B3CCE62-A320-4C09-B751-6835A28D71F8}" destId="{FB07B8F4-55E5-4779-BACD-78209982790B}" srcOrd="0" destOrd="0" presId="urn:microsoft.com/office/officeart/2005/8/layout/hierarchy3"/>
    <dgm:cxn modelId="{C102F97A-1B97-4FA1-AB73-421E38450F6B}" type="presOf" srcId="{9214CAA6-5C0C-44E3-8586-E071A83A77FB}" destId="{A99DFAAE-455C-434D-97C0-8F34DB121DBF}" srcOrd="0" destOrd="0" presId="urn:microsoft.com/office/officeart/2005/8/layout/hierarchy3"/>
    <dgm:cxn modelId="{634636AD-D0D3-4ECE-8B12-2ED976B5E035}" srcId="{E1B702D8-215B-4AC2-A80A-FCA27EBE40D5}" destId="{C14F7A74-834D-453C-9E17-BBF0FC0EC3C8}" srcOrd="0" destOrd="0" parTransId="{2B5B598A-13C5-461F-901D-91BC30CE3D21}" sibTransId="{7C8AECF0-CA12-4823-BCD1-104CBB6E0F5A}"/>
    <dgm:cxn modelId="{C531E716-5697-4874-B6C2-F8CFC95871B6}" srcId="{0B3CCE62-A320-4C09-B751-6835A28D71F8}" destId="{E1B702D8-215B-4AC2-A80A-FCA27EBE40D5}" srcOrd="0" destOrd="0" parTransId="{5E65EB24-3D1F-4E4A-82DC-D440F14D1EF7}" sibTransId="{3F2E5B57-964E-4A3E-8608-0C1DEEE6827A}"/>
    <dgm:cxn modelId="{9E82A0EC-66E7-487E-9398-4EF087053C73}" type="presOf" srcId="{2ACC21A9-B80D-4DE4-8613-D35E8687A54A}" destId="{F2BBD284-B135-46B3-82B2-7AC7AEA3F882}" srcOrd="0" destOrd="0" presId="urn:microsoft.com/office/officeart/2005/8/layout/hierarchy3"/>
    <dgm:cxn modelId="{5AF01C17-74B2-4969-8508-21573A70A0FD}" type="presOf" srcId="{2B5B598A-13C5-461F-901D-91BC30CE3D21}" destId="{D6B3A8B7-80BA-4567-B186-44F71DA957B3}" srcOrd="0" destOrd="0" presId="urn:microsoft.com/office/officeart/2005/8/layout/hierarchy3"/>
    <dgm:cxn modelId="{94293A62-5F87-4E36-9460-D6EC7206E0CB}" srcId="{2ACC21A9-B80D-4DE4-8613-D35E8687A54A}" destId="{39A7964B-0DAD-46FE-ABD0-D47CD7201539}" srcOrd="1" destOrd="0" parTransId="{B812132A-B791-499F-9DBA-D09C57AE8473}" sibTransId="{CAF1C68A-9880-4262-9F9B-EFB4C64AA527}"/>
    <dgm:cxn modelId="{ED5EF217-82DC-4AD9-9C77-2064AC8E788F}" srcId="{0B3CCE62-A320-4C09-B751-6835A28D71F8}" destId="{2ACC21A9-B80D-4DE4-8613-D35E8687A54A}" srcOrd="1" destOrd="0" parTransId="{896AA96C-3636-434D-8FEF-12186E911B2E}" sibTransId="{DD24E33A-1BF8-411C-B489-D41D65F44355}"/>
    <dgm:cxn modelId="{E1BC4387-A466-426F-BAE8-3F55B52FC230}" type="presParOf" srcId="{FB07B8F4-55E5-4779-BACD-78209982790B}" destId="{198BE794-8365-43EA-9F8E-E29D30C7F79D}" srcOrd="0" destOrd="0" presId="urn:microsoft.com/office/officeart/2005/8/layout/hierarchy3"/>
    <dgm:cxn modelId="{66B344E2-5629-48AF-92CB-31D826D3A52B}" type="presParOf" srcId="{198BE794-8365-43EA-9F8E-E29D30C7F79D}" destId="{4E43C388-5C7F-4E50-9601-8FD9DCADBE62}" srcOrd="0" destOrd="0" presId="urn:microsoft.com/office/officeart/2005/8/layout/hierarchy3"/>
    <dgm:cxn modelId="{3DDE6073-C799-4333-BCC7-1AAB34903562}" type="presParOf" srcId="{4E43C388-5C7F-4E50-9601-8FD9DCADBE62}" destId="{1E415DF4-7DD0-47CE-94F1-05922FE9ED08}" srcOrd="0" destOrd="0" presId="urn:microsoft.com/office/officeart/2005/8/layout/hierarchy3"/>
    <dgm:cxn modelId="{C4FB3DEC-EB59-440A-B046-B1CD8493122C}" type="presParOf" srcId="{4E43C388-5C7F-4E50-9601-8FD9DCADBE62}" destId="{2B10CF81-95DB-4A05-9BC9-3214CDC1705E}" srcOrd="1" destOrd="0" presId="urn:microsoft.com/office/officeart/2005/8/layout/hierarchy3"/>
    <dgm:cxn modelId="{6A2080F1-8454-4D74-BE6B-E23DA5A09B1C}" type="presParOf" srcId="{198BE794-8365-43EA-9F8E-E29D30C7F79D}" destId="{C47BB58C-BEA1-432D-9617-5E265D2BB396}" srcOrd="1" destOrd="0" presId="urn:microsoft.com/office/officeart/2005/8/layout/hierarchy3"/>
    <dgm:cxn modelId="{3CE0A05C-A267-4998-A8BE-2271949853BB}" type="presParOf" srcId="{C47BB58C-BEA1-432D-9617-5E265D2BB396}" destId="{D6B3A8B7-80BA-4567-B186-44F71DA957B3}" srcOrd="0" destOrd="0" presId="urn:microsoft.com/office/officeart/2005/8/layout/hierarchy3"/>
    <dgm:cxn modelId="{5B8D2E4C-59AD-47B5-A6BB-134C442B94AB}" type="presParOf" srcId="{C47BB58C-BEA1-432D-9617-5E265D2BB396}" destId="{BECD0A7A-4D8F-4C26-897A-262099B7BF7B}" srcOrd="1" destOrd="0" presId="urn:microsoft.com/office/officeart/2005/8/layout/hierarchy3"/>
    <dgm:cxn modelId="{17127B51-1713-4E0D-89EE-BDF1B070403C}" type="presParOf" srcId="{C47BB58C-BEA1-432D-9617-5E265D2BB396}" destId="{3B92F618-54D5-4BE0-BDA6-544F3E97D28B}" srcOrd="2" destOrd="0" presId="urn:microsoft.com/office/officeart/2005/8/layout/hierarchy3"/>
    <dgm:cxn modelId="{45E40984-7127-4473-8D73-1320C8DD06A2}" type="presParOf" srcId="{C47BB58C-BEA1-432D-9617-5E265D2BB396}" destId="{1565BD02-4509-46E9-9CE1-5B6C3E2B361E}" srcOrd="3" destOrd="0" presId="urn:microsoft.com/office/officeart/2005/8/layout/hierarchy3"/>
    <dgm:cxn modelId="{DB8429C8-62FA-4D80-ADB3-6D8AB02377C5}" type="presParOf" srcId="{FB07B8F4-55E5-4779-BACD-78209982790B}" destId="{E1AA4E7B-7B23-4BCF-80F9-DED65C9D4302}" srcOrd="1" destOrd="0" presId="urn:microsoft.com/office/officeart/2005/8/layout/hierarchy3"/>
    <dgm:cxn modelId="{FBB27A1B-A3B2-43C5-99E1-14C02CBC7FCD}" type="presParOf" srcId="{E1AA4E7B-7B23-4BCF-80F9-DED65C9D4302}" destId="{43909308-A80E-48B1-8347-C0D0792D036D}" srcOrd="0" destOrd="0" presId="urn:microsoft.com/office/officeart/2005/8/layout/hierarchy3"/>
    <dgm:cxn modelId="{66AA091C-EFF9-42BA-B86A-2C66E00DF52C}" type="presParOf" srcId="{43909308-A80E-48B1-8347-C0D0792D036D}" destId="{F2BBD284-B135-46B3-82B2-7AC7AEA3F882}" srcOrd="0" destOrd="0" presId="urn:microsoft.com/office/officeart/2005/8/layout/hierarchy3"/>
    <dgm:cxn modelId="{7C23A972-89F8-4DF3-8167-B7A843A9E6A9}" type="presParOf" srcId="{43909308-A80E-48B1-8347-C0D0792D036D}" destId="{1DA4A805-4AE3-4854-8BD8-FA49CD7C3D23}" srcOrd="1" destOrd="0" presId="urn:microsoft.com/office/officeart/2005/8/layout/hierarchy3"/>
    <dgm:cxn modelId="{9F3EF2C7-650A-46C1-A674-00B6CB9ED036}" type="presParOf" srcId="{E1AA4E7B-7B23-4BCF-80F9-DED65C9D4302}" destId="{CF52D795-C23B-425B-911C-CC4BBD7653B4}" srcOrd="1" destOrd="0" presId="urn:microsoft.com/office/officeart/2005/8/layout/hierarchy3"/>
    <dgm:cxn modelId="{7D59E178-A4EC-4F82-8387-5201AD9391D3}" type="presParOf" srcId="{CF52D795-C23B-425B-911C-CC4BBD7653B4}" destId="{A99DFAAE-455C-434D-97C0-8F34DB121DBF}" srcOrd="0" destOrd="0" presId="urn:microsoft.com/office/officeart/2005/8/layout/hierarchy3"/>
    <dgm:cxn modelId="{23E748F6-034A-4348-8785-8EBDBC01D179}" type="presParOf" srcId="{CF52D795-C23B-425B-911C-CC4BBD7653B4}" destId="{0A0C9F70-1FAD-43F8-97B2-E12B01704C19}" srcOrd="1" destOrd="0" presId="urn:microsoft.com/office/officeart/2005/8/layout/hierarchy3"/>
    <dgm:cxn modelId="{9892E356-39EF-4767-8EB7-150ADE394C09}" type="presParOf" srcId="{CF52D795-C23B-425B-911C-CC4BBD7653B4}" destId="{05A54F6D-537E-48D8-8BEE-B83AF102A615}" srcOrd="2" destOrd="0" presId="urn:microsoft.com/office/officeart/2005/8/layout/hierarchy3"/>
    <dgm:cxn modelId="{34DDABAB-5AD5-43A7-B442-4E3A53CBEC8D}" type="presParOf" srcId="{CF52D795-C23B-425B-911C-CC4BBD7653B4}" destId="{EDFCDEF5-7B0D-4028-B42F-97099239EC2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C8E65-AF55-4FE8-857E-60C62F9E28C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706BA1-27A4-40E3-8A92-9A2306BB466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ОБЩАЯ ПРОФИЛАКТИКА</a:t>
          </a:r>
          <a:endParaRPr lang="ru-RU" sz="2400" b="1" dirty="0">
            <a:solidFill>
              <a:schemeClr val="tx1"/>
            </a:solidFill>
          </a:endParaRPr>
        </a:p>
      </dgm:t>
    </dgm:pt>
    <dgm:pt modelId="{09E7E4D1-6C37-4D5A-A550-427CD8D4DF01}" type="parTrans" cxnId="{8D3D10F2-43F8-4F90-AB5F-B2CCE2838080}">
      <dgm:prSet/>
      <dgm:spPr/>
      <dgm:t>
        <a:bodyPr/>
        <a:lstStyle/>
        <a:p>
          <a:endParaRPr lang="ru-RU"/>
        </a:p>
      </dgm:t>
    </dgm:pt>
    <dgm:pt modelId="{2A0DEF47-DC89-41C2-B09C-698D6E20851E}" type="sibTrans" cxnId="{8D3D10F2-43F8-4F90-AB5F-B2CCE2838080}">
      <dgm:prSet/>
      <dgm:spPr/>
      <dgm:t>
        <a:bodyPr/>
        <a:lstStyle/>
        <a:p>
          <a:endParaRPr lang="ru-RU"/>
        </a:p>
      </dgm:t>
    </dgm:pt>
    <dgm:pt modelId="{F5B3DD8C-B009-47C5-BEFC-24DB90F66078}">
      <dgm:prSet phldrT="[Текст]"/>
      <dgm:spPr/>
      <dgm:t>
        <a:bodyPr/>
        <a:lstStyle/>
        <a:p>
          <a:r>
            <a:rPr lang="ru-RU" dirty="0" smtClean="0"/>
            <a:t>Суицидальное поведение школьников не выражено</a:t>
          </a:r>
          <a:endParaRPr lang="ru-RU" dirty="0"/>
        </a:p>
      </dgm:t>
    </dgm:pt>
    <dgm:pt modelId="{2FDE7BC9-18AA-42D2-91CB-67AF5590C1D9}" type="parTrans" cxnId="{600F6BF2-DDAA-4062-B594-26301D622A03}">
      <dgm:prSet/>
      <dgm:spPr/>
      <dgm:t>
        <a:bodyPr/>
        <a:lstStyle/>
        <a:p>
          <a:endParaRPr lang="ru-RU"/>
        </a:p>
      </dgm:t>
    </dgm:pt>
    <dgm:pt modelId="{A8465D0D-86E7-4471-9F20-4C7E560D92A7}" type="sibTrans" cxnId="{600F6BF2-DDAA-4062-B594-26301D622A03}">
      <dgm:prSet/>
      <dgm:spPr/>
      <dgm:t>
        <a:bodyPr/>
        <a:lstStyle/>
        <a:p>
          <a:endParaRPr lang="ru-RU"/>
        </a:p>
      </dgm:t>
    </dgm:pt>
    <dgm:pt modelId="{A5D4D86D-6E94-4623-A59A-14B476F9E15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ПЕРВИЧНАЯ ПРОФИЛАКТИКА</a:t>
          </a:r>
          <a:endParaRPr lang="ru-RU" sz="2400" b="1" dirty="0">
            <a:solidFill>
              <a:schemeClr val="tx1"/>
            </a:solidFill>
          </a:endParaRPr>
        </a:p>
      </dgm:t>
    </dgm:pt>
    <dgm:pt modelId="{1E58F4D3-89A2-4CF0-855E-89A53C32FC6A}" type="parTrans" cxnId="{433AF5B3-180B-42C6-BDBC-E7873E8F6BCE}">
      <dgm:prSet/>
      <dgm:spPr/>
      <dgm:t>
        <a:bodyPr/>
        <a:lstStyle/>
        <a:p>
          <a:endParaRPr lang="ru-RU"/>
        </a:p>
      </dgm:t>
    </dgm:pt>
    <dgm:pt modelId="{A83D4206-3E15-468B-8E1D-BD9657753CD3}" type="sibTrans" cxnId="{433AF5B3-180B-42C6-BDBC-E7873E8F6BCE}">
      <dgm:prSet/>
      <dgm:spPr/>
      <dgm:t>
        <a:bodyPr/>
        <a:lstStyle/>
        <a:p>
          <a:endParaRPr lang="ru-RU"/>
        </a:p>
      </dgm:t>
    </dgm:pt>
    <dgm:pt modelId="{916B472C-23B3-4C61-A6ED-AE8F12547110}">
      <dgm:prSet phldrT="[Текст]"/>
      <dgm:spPr/>
      <dgm:t>
        <a:bodyPr/>
        <a:lstStyle/>
        <a:p>
          <a:r>
            <a:rPr lang="ru-RU" dirty="0" smtClean="0"/>
            <a:t>У школьников появляются пассивные суицидальные мысли</a:t>
          </a:r>
          <a:endParaRPr lang="ru-RU" dirty="0"/>
        </a:p>
      </dgm:t>
    </dgm:pt>
    <dgm:pt modelId="{CB729BB4-6FEA-464E-A126-C700856D1A55}" type="parTrans" cxnId="{C3E30FE8-F6BE-40D6-AAF1-70F7E436E936}">
      <dgm:prSet/>
      <dgm:spPr/>
      <dgm:t>
        <a:bodyPr/>
        <a:lstStyle/>
        <a:p>
          <a:endParaRPr lang="ru-RU"/>
        </a:p>
      </dgm:t>
    </dgm:pt>
    <dgm:pt modelId="{463D11E3-6482-4F6E-84BD-2E83B5996119}" type="sibTrans" cxnId="{C3E30FE8-F6BE-40D6-AAF1-70F7E436E936}">
      <dgm:prSet/>
      <dgm:spPr/>
      <dgm:t>
        <a:bodyPr/>
        <a:lstStyle/>
        <a:p>
          <a:endParaRPr lang="ru-RU"/>
        </a:p>
      </dgm:t>
    </dgm:pt>
    <dgm:pt modelId="{00DAEF63-BD6B-4BB5-B7D3-7298ADA6D32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ВТОРИЧНАЯ ПРОФИЛАКТИКА</a:t>
          </a:r>
          <a:endParaRPr lang="ru-RU" sz="2400" b="1" dirty="0">
            <a:solidFill>
              <a:schemeClr val="tx1"/>
            </a:solidFill>
          </a:endParaRPr>
        </a:p>
      </dgm:t>
    </dgm:pt>
    <dgm:pt modelId="{FCFB9554-100B-42DD-967D-E60DE7876DB5}" type="parTrans" cxnId="{48F08A4F-D7AE-42AF-AE7A-53509743F92B}">
      <dgm:prSet/>
      <dgm:spPr/>
      <dgm:t>
        <a:bodyPr/>
        <a:lstStyle/>
        <a:p>
          <a:endParaRPr lang="ru-RU"/>
        </a:p>
      </dgm:t>
    </dgm:pt>
    <dgm:pt modelId="{775E3ACC-3CF1-443E-A5BA-1EE5D58F7BBF}" type="sibTrans" cxnId="{48F08A4F-D7AE-42AF-AE7A-53509743F92B}">
      <dgm:prSet/>
      <dgm:spPr/>
      <dgm:t>
        <a:bodyPr/>
        <a:lstStyle/>
        <a:p>
          <a:endParaRPr lang="ru-RU"/>
        </a:p>
      </dgm:t>
    </dgm:pt>
    <dgm:pt modelId="{C88BD361-313C-4007-B890-745F119840AC}">
      <dgm:prSet phldrT="[Текст]"/>
      <dgm:spPr/>
      <dgm:t>
        <a:bodyPr/>
        <a:lstStyle/>
        <a:p>
          <a:r>
            <a:rPr lang="ru-RU" dirty="0" smtClean="0"/>
            <a:t>Наличие у школьников суицидальных намерений</a:t>
          </a:r>
          <a:endParaRPr lang="ru-RU" dirty="0"/>
        </a:p>
      </dgm:t>
    </dgm:pt>
    <dgm:pt modelId="{84A51993-B413-47F6-9019-9597F477255E}" type="parTrans" cxnId="{211A6824-7BB5-4568-B64E-A96D522158FA}">
      <dgm:prSet/>
      <dgm:spPr/>
      <dgm:t>
        <a:bodyPr/>
        <a:lstStyle/>
        <a:p>
          <a:endParaRPr lang="ru-RU"/>
        </a:p>
      </dgm:t>
    </dgm:pt>
    <dgm:pt modelId="{8107ED26-7894-468B-853C-3BDA47A5335E}" type="sibTrans" cxnId="{211A6824-7BB5-4568-B64E-A96D522158FA}">
      <dgm:prSet/>
      <dgm:spPr/>
      <dgm:t>
        <a:bodyPr/>
        <a:lstStyle/>
        <a:p>
          <a:endParaRPr lang="ru-RU"/>
        </a:p>
      </dgm:t>
    </dgm:pt>
    <dgm:pt modelId="{7A0C044D-DAAB-45F1-931F-3E62C346B070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ТРЕТИЧНАЯ ПРОФИЛАКТИКА</a:t>
          </a:r>
          <a:endParaRPr lang="ru-RU" sz="2400" b="1" dirty="0">
            <a:solidFill>
              <a:schemeClr val="tx1"/>
            </a:solidFill>
          </a:endParaRPr>
        </a:p>
      </dgm:t>
    </dgm:pt>
    <dgm:pt modelId="{5220262B-46E9-49AE-AE1C-0069BD8D4386}" type="parTrans" cxnId="{12B786B3-9408-4055-9071-9C09AF6E9230}">
      <dgm:prSet/>
      <dgm:spPr/>
      <dgm:t>
        <a:bodyPr/>
        <a:lstStyle/>
        <a:p>
          <a:endParaRPr lang="ru-RU"/>
        </a:p>
      </dgm:t>
    </dgm:pt>
    <dgm:pt modelId="{BE8A3962-8EC7-4A21-AC09-51BEF726CBA0}" type="sibTrans" cxnId="{12B786B3-9408-4055-9071-9C09AF6E9230}">
      <dgm:prSet/>
      <dgm:spPr/>
      <dgm:t>
        <a:bodyPr/>
        <a:lstStyle/>
        <a:p>
          <a:endParaRPr lang="ru-RU"/>
        </a:p>
      </dgm:t>
    </dgm:pt>
    <dgm:pt modelId="{BAE777A0-64E6-4A4C-A235-D23D7916B24C}">
      <dgm:prSet/>
      <dgm:spPr/>
      <dgm:t>
        <a:bodyPr/>
        <a:lstStyle/>
        <a:p>
          <a:r>
            <a:rPr lang="ru-RU" dirty="0" smtClean="0"/>
            <a:t>Осуществление школьником суицидальной попытки</a:t>
          </a:r>
          <a:endParaRPr lang="ru-RU" dirty="0"/>
        </a:p>
      </dgm:t>
    </dgm:pt>
    <dgm:pt modelId="{F82B8A00-5883-41C7-A30B-97F403FA851C}" type="parTrans" cxnId="{315AE842-50C6-4CA2-946D-DEFEDF8BA5ED}">
      <dgm:prSet/>
      <dgm:spPr/>
      <dgm:t>
        <a:bodyPr/>
        <a:lstStyle/>
        <a:p>
          <a:endParaRPr lang="ru-RU"/>
        </a:p>
      </dgm:t>
    </dgm:pt>
    <dgm:pt modelId="{346365ED-FB99-4F2B-B217-97674C33E7A9}" type="sibTrans" cxnId="{315AE842-50C6-4CA2-946D-DEFEDF8BA5ED}">
      <dgm:prSet/>
      <dgm:spPr/>
      <dgm:t>
        <a:bodyPr/>
        <a:lstStyle/>
        <a:p>
          <a:endParaRPr lang="ru-RU"/>
        </a:p>
      </dgm:t>
    </dgm:pt>
    <dgm:pt modelId="{22EA7F87-6A1B-4AD2-96A3-DE6D1D992837}" type="pres">
      <dgm:prSet presAssocID="{661C8E65-AF55-4FE8-857E-60C62F9E28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F9F9B-25E5-4118-B195-1FF264DACFA8}" type="pres">
      <dgm:prSet presAssocID="{7A0C044D-DAAB-45F1-931F-3E62C346B070}" presName="boxAndChildren" presStyleCnt="0"/>
      <dgm:spPr/>
    </dgm:pt>
    <dgm:pt modelId="{FCAD68EB-42B3-46B9-93DD-AD6A08C9E8C8}" type="pres">
      <dgm:prSet presAssocID="{7A0C044D-DAAB-45F1-931F-3E62C346B070}" presName="parentTextBox" presStyleLbl="node1" presStyleIdx="0" presStyleCnt="4"/>
      <dgm:spPr/>
      <dgm:t>
        <a:bodyPr/>
        <a:lstStyle/>
        <a:p>
          <a:endParaRPr lang="ru-RU"/>
        </a:p>
      </dgm:t>
    </dgm:pt>
    <dgm:pt modelId="{918521A5-CCE7-475F-8454-10031A213DD5}" type="pres">
      <dgm:prSet presAssocID="{7A0C044D-DAAB-45F1-931F-3E62C346B070}" presName="entireBox" presStyleLbl="node1" presStyleIdx="0" presStyleCnt="4"/>
      <dgm:spPr/>
      <dgm:t>
        <a:bodyPr/>
        <a:lstStyle/>
        <a:p>
          <a:endParaRPr lang="ru-RU"/>
        </a:p>
      </dgm:t>
    </dgm:pt>
    <dgm:pt modelId="{24EEA744-24B6-4924-982C-28FD192251C8}" type="pres">
      <dgm:prSet presAssocID="{7A0C044D-DAAB-45F1-931F-3E62C346B070}" presName="descendantBox" presStyleCnt="0"/>
      <dgm:spPr/>
    </dgm:pt>
    <dgm:pt modelId="{01775E99-96BF-418D-8547-CAEAEA718B6D}" type="pres">
      <dgm:prSet presAssocID="{BAE777A0-64E6-4A4C-A235-D23D7916B24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EE7F7-FF80-44FE-9CE5-D3BBE18A66B8}" type="pres">
      <dgm:prSet presAssocID="{775E3ACC-3CF1-443E-A5BA-1EE5D58F7BBF}" presName="sp" presStyleCnt="0"/>
      <dgm:spPr/>
    </dgm:pt>
    <dgm:pt modelId="{28916842-7FB8-4F92-A8B3-ABC99CC8AFA9}" type="pres">
      <dgm:prSet presAssocID="{00DAEF63-BD6B-4BB5-B7D3-7298ADA6D324}" presName="arrowAndChildren" presStyleCnt="0"/>
      <dgm:spPr/>
    </dgm:pt>
    <dgm:pt modelId="{EDD2F76E-0C9D-49F5-9D2F-F4DD19A12B75}" type="pres">
      <dgm:prSet presAssocID="{00DAEF63-BD6B-4BB5-B7D3-7298ADA6D324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6D5F13A6-47B7-46EB-905E-3459F6FA2626}" type="pres">
      <dgm:prSet presAssocID="{00DAEF63-BD6B-4BB5-B7D3-7298ADA6D324}" presName="arrow" presStyleLbl="node1" presStyleIdx="1" presStyleCnt="4" custLinFactNeighborY="-533"/>
      <dgm:spPr/>
      <dgm:t>
        <a:bodyPr/>
        <a:lstStyle/>
        <a:p>
          <a:endParaRPr lang="ru-RU"/>
        </a:p>
      </dgm:t>
    </dgm:pt>
    <dgm:pt modelId="{749C4380-0AD3-4797-85DB-F2184F8057D2}" type="pres">
      <dgm:prSet presAssocID="{00DAEF63-BD6B-4BB5-B7D3-7298ADA6D324}" presName="descendantArrow" presStyleCnt="0"/>
      <dgm:spPr/>
    </dgm:pt>
    <dgm:pt modelId="{7AB84EC1-60EB-4D1B-BDDE-F2FBE5BC831A}" type="pres">
      <dgm:prSet presAssocID="{C88BD361-313C-4007-B890-745F119840AC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28A09-7A90-4E09-B921-56FF0184299C}" type="pres">
      <dgm:prSet presAssocID="{A83D4206-3E15-468B-8E1D-BD9657753CD3}" presName="sp" presStyleCnt="0"/>
      <dgm:spPr/>
    </dgm:pt>
    <dgm:pt modelId="{0D176AEE-55B9-4D70-937A-8493305A8F9D}" type="pres">
      <dgm:prSet presAssocID="{A5D4D86D-6E94-4623-A59A-14B476F9E153}" presName="arrowAndChildren" presStyleCnt="0"/>
      <dgm:spPr/>
    </dgm:pt>
    <dgm:pt modelId="{835799A4-BC8D-4816-B907-A71C85D476FD}" type="pres">
      <dgm:prSet presAssocID="{A5D4D86D-6E94-4623-A59A-14B476F9E153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FA7E4CE-DDF0-4419-A675-91801C1F41CE}" type="pres">
      <dgm:prSet presAssocID="{A5D4D86D-6E94-4623-A59A-14B476F9E153}" presName="arrow" presStyleLbl="node1" presStyleIdx="2" presStyleCnt="4"/>
      <dgm:spPr/>
      <dgm:t>
        <a:bodyPr/>
        <a:lstStyle/>
        <a:p>
          <a:endParaRPr lang="ru-RU"/>
        </a:p>
      </dgm:t>
    </dgm:pt>
    <dgm:pt modelId="{0E45D7E6-7CFE-44AE-8248-617C7C75BF57}" type="pres">
      <dgm:prSet presAssocID="{A5D4D86D-6E94-4623-A59A-14B476F9E153}" presName="descendantArrow" presStyleCnt="0"/>
      <dgm:spPr/>
    </dgm:pt>
    <dgm:pt modelId="{B024B51D-3583-469F-9C6E-9E2A9464C4DA}" type="pres">
      <dgm:prSet presAssocID="{916B472C-23B3-4C61-A6ED-AE8F12547110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73001-9B4C-46BF-BE13-E27A5BE2D406}" type="pres">
      <dgm:prSet presAssocID="{2A0DEF47-DC89-41C2-B09C-698D6E20851E}" presName="sp" presStyleCnt="0"/>
      <dgm:spPr/>
    </dgm:pt>
    <dgm:pt modelId="{2142AEB4-092D-4892-9B2B-A49FA9F7C563}" type="pres">
      <dgm:prSet presAssocID="{1E706BA1-27A4-40E3-8A92-9A2306BB466A}" presName="arrowAndChildren" presStyleCnt="0"/>
      <dgm:spPr/>
    </dgm:pt>
    <dgm:pt modelId="{E5A6B80D-97E8-4D89-9F37-CE733365A9EA}" type="pres">
      <dgm:prSet presAssocID="{1E706BA1-27A4-40E3-8A92-9A2306BB466A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E2BB943-630B-4102-9BC2-CC2DAB8C20DF}" type="pres">
      <dgm:prSet presAssocID="{1E706BA1-27A4-40E3-8A92-9A2306BB466A}" presName="arrow" presStyleLbl="node1" presStyleIdx="3" presStyleCnt="4"/>
      <dgm:spPr/>
      <dgm:t>
        <a:bodyPr/>
        <a:lstStyle/>
        <a:p>
          <a:endParaRPr lang="ru-RU"/>
        </a:p>
      </dgm:t>
    </dgm:pt>
    <dgm:pt modelId="{92182F0B-5805-43C4-A0E1-333353DF1181}" type="pres">
      <dgm:prSet presAssocID="{1E706BA1-27A4-40E3-8A92-9A2306BB466A}" presName="descendantArrow" presStyleCnt="0"/>
      <dgm:spPr/>
    </dgm:pt>
    <dgm:pt modelId="{486127A6-5064-4E5A-B22B-9927CF92A47B}" type="pres">
      <dgm:prSet presAssocID="{F5B3DD8C-B009-47C5-BEFC-24DB90F66078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57C1D5-74F0-441B-A894-486F74228EBD}" type="presOf" srcId="{661C8E65-AF55-4FE8-857E-60C62F9E28C6}" destId="{22EA7F87-6A1B-4AD2-96A3-DE6D1D992837}" srcOrd="0" destOrd="0" presId="urn:microsoft.com/office/officeart/2005/8/layout/process4"/>
    <dgm:cxn modelId="{433AF5B3-180B-42C6-BDBC-E7873E8F6BCE}" srcId="{661C8E65-AF55-4FE8-857E-60C62F9E28C6}" destId="{A5D4D86D-6E94-4623-A59A-14B476F9E153}" srcOrd="1" destOrd="0" parTransId="{1E58F4D3-89A2-4CF0-855E-89A53C32FC6A}" sibTransId="{A83D4206-3E15-468B-8E1D-BD9657753CD3}"/>
    <dgm:cxn modelId="{12B786B3-9408-4055-9071-9C09AF6E9230}" srcId="{661C8E65-AF55-4FE8-857E-60C62F9E28C6}" destId="{7A0C044D-DAAB-45F1-931F-3E62C346B070}" srcOrd="3" destOrd="0" parTransId="{5220262B-46E9-49AE-AE1C-0069BD8D4386}" sibTransId="{BE8A3962-8EC7-4A21-AC09-51BEF726CBA0}"/>
    <dgm:cxn modelId="{0DFBF06F-946A-4038-B714-C2C8DD18F58F}" type="presOf" srcId="{A5D4D86D-6E94-4623-A59A-14B476F9E153}" destId="{835799A4-BC8D-4816-B907-A71C85D476FD}" srcOrd="0" destOrd="0" presId="urn:microsoft.com/office/officeart/2005/8/layout/process4"/>
    <dgm:cxn modelId="{183D2E98-FBAE-4106-A736-4A005DB85D8B}" type="presOf" srcId="{7A0C044D-DAAB-45F1-931F-3E62C346B070}" destId="{918521A5-CCE7-475F-8454-10031A213DD5}" srcOrd="1" destOrd="0" presId="urn:microsoft.com/office/officeart/2005/8/layout/process4"/>
    <dgm:cxn modelId="{3CACD619-3643-4DEF-B8AF-F782F32B3FE2}" type="presOf" srcId="{F5B3DD8C-B009-47C5-BEFC-24DB90F66078}" destId="{486127A6-5064-4E5A-B22B-9927CF92A47B}" srcOrd="0" destOrd="0" presId="urn:microsoft.com/office/officeart/2005/8/layout/process4"/>
    <dgm:cxn modelId="{C3E30FE8-F6BE-40D6-AAF1-70F7E436E936}" srcId="{A5D4D86D-6E94-4623-A59A-14B476F9E153}" destId="{916B472C-23B3-4C61-A6ED-AE8F12547110}" srcOrd="0" destOrd="0" parTransId="{CB729BB4-6FEA-464E-A126-C700856D1A55}" sibTransId="{463D11E3-6482-4F6E-84BD-2E83B5996119}"/>
    <dgm:cxn modelId="{315AE842-50C6-4CA2-946D-DEFEDF8BA5ED}" srcId="{7A0C044D-DAAB-45F1-931F-3E62C346B070}" destId="{BAE777A0-64E6-4A4C-A235-D23D7916B24C}" srcOrd="0" destOrd="0" parTransId="{F82B8A00-5883-41C7-A30B-97F403FA851C}" sibTransId="{346365ED-FB99-4F2B-B217-97674C33E7A9}"/>
    <dgm:cxn modelId="{600F6BF2-DDAA-4062-B594-26301D622A03}" srcId="{1E706BA1-27A4-40E3-8A92-9A2306BB466A}" destId="{F5B3DD8C-B009-47C5-BEFC-24DB90F66078}" srcOrd="0" destOrd="0" parTransId="{2FDE7BC9-18AA-42D2-91CB-67AF5590C1D9}" sibTransId="{A8465D0D-86E7-4471-9F20-4C7E560D92A7}"/>
    <dgm:cxn modelId="{BD6A2856-3020-4A0A-A455-968F118276C1}" type="presOf" srcId="{BAE777A0-64E6-4A4C-A235-D23D7916B24C}" destId="{01775E99-96BF-418D-8547-CAEAEA718B6D}" srcOrd="0" destOrd="0" presId="urn:microsoft.com/office/officeart/2005/8/layout/process4"/>
    <dgm:cxn modelId="{7F2B38D8-A131-4F22-AECE-AA737E6B8D27}" type="presOf" srcId="{7A0C044D-DAAB-45F1-931F-3E62C346B070}" destId="{FCAD68EB-42B3-46B9-93DD-AD6A08C9E8C8}" srcOrd="0" destOrd="0" presId="urn:microsoft.com/office/officeart/2005/8/layout/process4"/>
    <dgm:cxn modelId="{211A6824-7BB5-4568-B64E-A96D522158FA}" srcId="{00DAEF63-BD6B-4BB5-B7D3-7298ADA6D324}" destId="{C88BD361-313C-4007-B890-745F119840AC}" srcOrd="0" destOrd="0" parTransId="{84A51993-B413-47F6-9019-9597F477255E}" sibTransId="{8107ED26-7894-468B-853C-3BDA47A5335E}"/>
    <dgm:cxn modelId="{28A39E15-E6B6-419C-BE7E-95C3907DAD51}" type="presOf" srcId="{916B472C-23B3-4C61-A6ED-AE8F12547110}" destId="{B024B51D-3583-469F-9C6E-9E2A9464C4DA}" srcOrd="0" destOrd="0" presId="urn:microsoft.com/office/officeart/2005/8/layout/process4"/>
    <dgm:cxn modelId="{06679669-6B81-4FC8-ABD0-DA644010C9A5}" type="presOf" srcId="{00DAEF63-BD6B-4BB5-B7D3-7298ADA6D324}" destId="{EDD2F76E-0C9D-49F5-9D2F-F4DD19A12B75}" srcOrd="0" destOrd="0" presId="urn:microsoft.com/office/officeart/2005/8/layout/process4"/>
    <dgm:cxn modelId="{6675BEA0-E2E0-4CDC-B436-D33EEFBE016C}" type="presOf" srcId="{1E706BA1-27A4-40E3-8A92-9A2306BB466A}" destId="{5E2BB943-630B-4102-9BC2-CC2DAB8C20DF}" srcOrd="1" destOrd="0" presId="urn:microsoft.com/office/officeart/2005/8/layout/process4"/>
    <dgm:cxn modelId="{14C09D04-3B97-45A8-A988-2A9D1DB66B15}" type="presOf" srcId="{C88BD361-313C-4007-B890-745F119840AC}" destId="{7AB84EC1-60EB-4D1B-BDDE-F2FBE5BC831A}" srcOrd="0" destOrd="0" presId="urn:microsoft.com/office/officeart/2005/8/layout/process4"/>
    <dgm:cxn modelId="{48F08A4F-D7AE-42AF-AE7A-53509743F92B}" srcId="{661C8E65-AF55-4FE8-857E-60C62F9E28C6}" destId="{00DAEF63-BD6B-4BB5-B7D3-7298ADA6D324}" srcOrd="2" destOrd="0" parTransId="{FCFB9554-100B-42DD-967D-E60DE7876DB5}" sibTransId="{775E3ACC-3CF1-443E-A5BA-1EE5D58F7BBF}"/>
    <dgm:cxn modelId="{25697BFA-9526-4B75-8429-41CC7A177269}" type="presOf" srcId="{00DAEF63-BD6B-4BB5-B7D3-7298ADA6D324}" destId="{6D5F13A6-47B7-46EB-905E-3459F6FA2626}" srcOrd="1" destOrd="0" presId="urn:microsoft.com/office/officeart/2005/8/layout/process4"/>
    <dgm:cxn modelId="{A86A3DDE-CB6E-4C14-9B81-00548985E8ED}" type="presOf" srcId="{1E706BA1-27A4-40E3-8A92-9A2306BB466A}" destId="{E5A6B80D-97E8-4D89-9F37-CE733365A9EA}" srcOrd="0" destOrd="0" presId="urn:microsoft.com/office/officeart/2005/8/layout/process4"/>
    <dgm:cxn modelId="{8D3D10F2-43F8-4F90-AB5F-B2CCE2838080}" srcId="{661C8E65-AF55-4FE8-857E-60C62F9E28C6}" destId="{1E706BA1-27A4-40E3-8A92-9A2306BB466A}" srcOrd="0" destOrd="0" parTransId="{09E7E4D1-6C37-4D5A-A550-427CD8D4DF01}" sibTransId="{2A0DEF47-DC89-41C2-B09C-698D6E20851E}"/>
    <dgm:cxn modelId="{87F32234-4D50-4DCB-AD47-F6A9B890464C}" type="presOf" srcId="{A5D4D86D-6E94-4623-A59A-14B476F9E153}" destId="{FFA7E4CE-DDF0-4419-A675-91801C1F41CE}" srcOrd="1" destOrd="0" presId="urn:microsoft.com/office/officeart/2005/8/layout/process4"/>
    <dgm:cxn modelId="{208C9BDF-1E9F-4B3E-862C-B530F01CA774}" type="presParOf" srcId="{22EA7F87-6A1B-4AD2-96A3-DE6D1D992837}" destId="{AA3F9F9B-25E5-4118-B195-1FF264DACFA8}" srcOrd="0" destOrd="0" presId="urn:microsoft.com/office/officeart/2005/8/layout/process4"/>
    <dgm:cxn modelId="{42C35075-FAE6-4A79-AAE3-A6D639E22967}" type="presParOf" srcId="{AA3F9F9B-25E5-4118-B195-1FF264DACFA8}" destId="{FCAD68EB-42B3-46B9-93DD-AD6A08C9E8C8}" srcOrd="0" destOrd="0" presId="urn:microsoft.com/office/officeart/2005/8/layout/process4"/>
    <dgm:cxn modelId="{59BC1304-067C-4E4C-9151-DAE4A7E0822F}" type="presParOf" srcId="{AA3F9F9B-25E5-4118-B195-1FF264DACFA8}" destId="{918521A5-CCE7-475F-8454-10031A213DD5}" srcOrd="1" destOrd="0" presId="urn:microsoft.com/office/officeart/2005/8/layout/process4"/>
    <dgm:cxn modelId="{18AA85EB-550A-45A4-BECE-F53D603D8099}" type="presParOf" srcId="{AA3F9F9B-25E5-4118-B195-1FF264DACFA8}" destId="{24EEA744-24B6-4924-982C-28FD192251C8}" srcOrd="2" destOrd="0" presId="urn:microsoft.com/office/officeart/2005/8/layout/process4"/>
    <dgm:cxn modelId="{5010BD84-7677-4E58-8540-3FE175CE0136}" type="presParOf" srcId="{24EEA744-24B6-4924-982C-28FD192251C8}" destId="{01775E99-96BF-418D-8547-CAEAEA718B6D}" srcOrd="0" destOrd="0" presId="urn:microsoft.com/office/officeart/2005/8/layout/process4"/>
    <dgm:cxn modelId="{FE7A7D1B-E855-4F66-811F-36BF961BC97A}" type="presParOf" srcId="{22EA7F87-6A1B-4AD2-96A3-DE6D1D992837}" destId="{6D2EE7F7-FF80-44FE-9CE5-D3BBE18A66B8}" srcOrd="1" destOrd="0" presId="urn:microsoft.com/office/officeart/2005/8/layout/process4"/>
    <dgm:cxn modelId="{ED4DC2AD-B087-4CBA-925F-4E97E84EDA6D}" type="presParOf" srcId="{22EA7F87-6A1B-4AD2-96A3-DE6D1D992837}" destId="{28916842-7FB8-4F92-A8B3-ABC99CC8AFA9}" srcOrd="2" destOrd="0" presId="urn:microsoft.com/office/officeart/2005/8/layout/process4"/>
    <dgm:cxn modelId="{A5C9EE78-1889-4EAE-8371-E7D99538BB7F}" type="presParOf" srcId="{28916842-7FB8-4F92-A8B3-ABC99CC8AFA9}" destId="{EDD2F76E-0C9D-49F5-9D2F-F4DD19A12B75}" srcOrd="0" destOrd="0" presId="urn:microsoft.com/office/officeart/2005/8/layout/process4"/>
    <dgm:cxn modelId="{08D04390-5862-4E9E-AED9-CE8D3FD67BB5}" type="presParOf" srcId="{28916842-7FB8-4F92-A8B3-ABC99CC8AFA9}" destId="{6D5F13A6-47B7-46EB-905E-3459F6FA2626}" srcOrd="1" destOrd="0" presId="urn:microsoft.com/office/officeart/2005/8/layout/process4"/>
    <dgm:cxn modelId="{6464B0B5-9DC3-4D27-9227-926363533B10}" type="presParOf" srcId="{28916842-7FB8-4F92-A8B3-ABC99CC8AFA9}" destId="{749C4380-0AD3-4797-85DB-F2184F8057D2}" srcOrd="2" destOrd="0" presId="urn:microsoft.com/office/officeart/2005/8/layout/process4"/>
    <dgm:cxn modelId="{96F73B0D-E164-4311-8FE9-CC743FECE7A9}" type="presParOf" srcId="{749C4380-0AD3-4797-85DB-F2184F8057D2}" destId="{7AB84EC1-60EB-4D1B-BDDE-F2FBE5BC831A}" srcOrd="0" destOrd="0" presId="urn:microsoft.com/office/officeart/2005/8/layout/process4"/>
    <dgm:cxn modelId="{F2D4076B-D72F-4F18-8A51-B3524BBA48F6}" type="presParOf" srcId="{22EA7F87-6A1B-4AD2-96A3-DE6D1D992837}" destId="{C0F28A09-7A90-4E09-B921-56FF0184299C}" srcOrd="3" destOrd="0" presId="urn:microsoft.com/office/officeart/2005/8/layout/process4"/>
    <dgm:cxn modelId="{B46A3CF7-EBBE-4D1E-8F5B-B94003FD2E93}" type="presParOf" srcId="{22EA7F87-6A1B-4AD2-96A3-DE6D1D992837}" destId="{0D176AEE-55B9-4D70-937A-8493305A8F9D}" srcOrd="4" destOrd="0" presId="urn:microsoft.com/office/officeart/2005/8/layout/process4"/>
    <dgm:cxn modelId="{573F84F5-592A-45AB-A4E1-D08A00AE1751}" type="presParOf" srcId="{0D176AEE-55B9-4D70-937A-8493305A8F9D}" destId="{835799A4-BC8D-4816-B907-A71C85D476FD}" srcOrd="0" destOrd="0" presId="urn:microsoft.com/office/officeart/2005/8/layout/process4"/>
    <dgm:cxn modelId="{24C57C69-52AF-4509-A093-345DE8ACD507}" type="presParOf" srcId="{0D176AEE-55B9-4D70-937A-8493305A8F9D}" destId="{FFA7E4CE-DDF0-4419-A675-91801C1F41CE}" srcOrd="1" destOrd="0" presId="urn:microsoft.com/office/officeart/2005/8/layout/process4"/>
    <dgm:cxn modelId="{4D077852-F2BD-4003-81DF-8DBA4E94CED0}" type="presParOf" srcId="{0D176AEE-55B9-4D70-937A-8493305A8F9D}" destId="{0E45D7E6-7CFE-44AE-8248-617C7C75BF57}" srcOrd="2" destOrd="0" presId="urn:microsoft.com/office/officeart/2005/8/layout/process4"/>
    <dgm:cxn modelId="{D6D72E6B-50B9-4DF4-B872-F5545EE1C78A}" type="presParOf" srcId="{0E45D7E6-7CFE-44AE-8248-617C7C75BF57}" destId="{B024B51D-3583-469F-9C6E-9E2A9464C4DA}" srcOrd="0" destOrd="0" presId="urn:microsoft.com/office/officeart/2005/8/layout/process4"/>
    <dgm:cxn modelId="{0A78D5B6-CB22-485F-968E-F95815879A1E}" type="presParOf" srcId="{22EA7F87-6A1B-4AD2-96A3-DE6D1D992837}" destId="{44673001-9B4C-46BF-BE13-E27A5BE2D406}" srcOrd="5" destOrd="0" presId="urn:microsoft.com/office/officeart/2005/8/layout/process4"/>
    <dgm:cxn modelId="{E881B9E3-2B0E-4A06-8606-4D4454E9F42E}" type="presParOf" srcId="{22EA7F87-6A1B-4AD2-96A3-DE6D1D992837}" destId="{2142AEB4-092D-4892-9B2B-A49FA9F7C563}" srcOrd="6" destOrd="0" presId="urn:microsoft.com/office/officeart/2005/8/layout/process4"/>
    <dgm:cxn modelId="{4FBF833D-3ABF-4707-9A9D-117D746A096A}" type="presParOf" srcId="{2142AEB4-092D-4892-9B2B-A49FA9F7C563}" destId="{E5A6B80D-97E8-4D89-9F37-CE733365A9EA}" srcOrd="0" destOrd="0" presId="urn:microsoft.com/office/officeart/2005/8/layout/process4"/>
    <dgm:cxn modelId="{70E8878B-BB5C-4BF3-ADEC-3410A26359AE}" type="presParOf" srcId="{2142AEB4-092D-4892-9B2B-A49FA9F7C563}" destId="{5E2BB943-630B-4102-9BC2-CC2DAB8C20DF}" srcOrd="1" destOrd="0" presId="urn:microsoft.com/office/officeart/2005/8/layout/process4"/>
    <dgm:cxn modelId="{16E211B5-87BA-4498-975E-87E58B4BEAE3}" type="presParOf" srcId="{2142AEB4-092D-4892-9B2B-A49FA9F7C563}" destId="{92182F0B-5805-43C4-A0E1-333353DF1181}" srcOrd="2" destOrd="0" presId="urn:microsoft.com/office/officeart/2005/8/layout/process4"/>
    <dgm:cxn modelId="{81D741D8-9269-4A6C-AB4C-3FACB54960EA}" type="presParOf" srcId="{92182F0B-5805-43C4-A0E1-333353DF1181}" destId="{486127A6-5064-4E5A-B22B-9927CF92A4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521A5-CCE7-475F-8454-10031A213DD5}">
      <dsp:nvSpPr>
        <dsp:cNvPr id="0" name=""/>
        <dsp:cNvSpPr/>
      </dsp:nvSpPr>
      <dsp:spPr>
        <a:xfrm>
          <a:off x="0" y="3867246"/>
          <a:ext cx="8501122" cy="846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4">
                  <a:lumMod val="95000"/>
                  <a:lumOff val="5000"/>
                </a:schemeClr>
              </a:solidFill>
            </a:rPr>
            <a:t>ТРЕТИЧНАЯ ПРОФИЛАКТИКА</a:t>
          </a:r>
          <a:endParaRPr lang="ru-RU" sz="3200" b="1" kern="1200" dirty="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0" y="3867246"/>
        <a:ext cx="8501122" cy="456871"/>
      </dsp:txXfrm>
    </dsp:sp>
    <dsp:sp modelId="{01775E99-96BF-418D-8547-CAEAEA718B6D}">
      <dsp:nvSpPr>
        <dsp:cNvPr id="0" name=""/>
        <dsp:cNvSpPr/>
      </dsp:nvSpPr>
      <dsp:spPr>
        <a:xfrm>
          <a:off x="0" y="4307196"/>
          <a:ext cx="8501122" cy="389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Осуществление школьником суицидальной попытки</a:t>
          </a:r>
          <a:endParaRPr lang="ru-RU" sz="2400" kern="1200" dirty="0"/>
        </a:p>
      </dsp:txBody>
      <dsp:txXfrm>
        <a:off x="0" y="4307196"/>
        <a:ext cx="8501122" cy="389187"/>
      </dsp:txXfrm>
    </dsp:sp>
    <dsp:sp modelId="{6D5F13A6-47B7-46EB-905E-3459F6FA2626}">
      <dsp:nvSpPr>
        <dsp:cNvPr id="0" name=""/>
        <dsp:cNvSpPr/>
      </dsp:nvSpPr>
      <dsp:spPr>
        <a:xfrm rot="10800000">
          <a:off x="0" y="2578698"/>
          <a:ext cx="8501122" cy="13012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4">
                  <a:lumMod val="95000"/>
                  <a:lumOff val="5000"/>
                </a:schemeClr>
              </a:solidFill>
            </a:rPr>
            <a:t>ВТОРИЧНАЯ ПРОФИЛАКТИКА</a:t>
          </a:r>
          <a:endParaRPr lang="ru-RU" sz="3200" b="1" kern="1200" dirty="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 rot="-10800000">
        <a:off x="0" y="2578698"/>
        <a:ext cx="8501122" cy="456734"/>
      </dsp:txXfrm>
    </dsp:sp>
    <dsp:sp modelId="{7AB84EC1-60EB-4D1B-BDDE-F2FBE5BC831A}">
      <dsp:nvSpPr>
        <dsp:cNvPr id="0" name=""/>
        <dsp:cNvSpPr/>
      </dsp:nvSpPr>
      <dsp:spPr>
        <a:xfrm>
          <a:off x="0" y="3035433"/>
          <a:ext cx="8501122" cy="389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Наличие у школьников суицидальных намерений</a:t>
          </a:r>
          <a:endParaRPr lang="ru-RU" sz="2400" kern="1200" dirty="0"/>
        </a:p>
      </dsp:txBody>
      <dsp:txXfrm>
        <a:off x="0" y="3035433"/>
        <a:ext cx="8501122" cy="389070"/>
      </dsp:txXfrm>
    </dsp:sp>
    <dsp:sp modelId="{FFA7E4CE-DDF0-4419-A675-91801C1F41CE}">
      <dsp:nvSpPr>
        <dsp:cNvPr id="0" name=""/>
        <dsp:cNvSpPr/>
      </dsp:nvSpPr>
      <dsp:spPr>
        <a:xfrm rot="10800000">
          <a:off x="0" y="1290150"/>
          <a:ext cx="8501122" cy="13012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4">
                  <a:lumMod val="95000"/>
                  <a:lumOff val="5000"/>
                </a:schemeClr>
              </a:solidFill>
            </a:rPr>
            <a:t>ПЕРВИЧНАЯ ПРОФИЛАКТИКА</a:t>
          </a:r>
          <a:endParaRPr lang="ru-RU" sz="3200" b="1" kern="1200" dirty="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 rot="-10800000">
        <a:off x="0" y="1290150"/>
        <a:ext cx="8501122" cy="456734"/>
      </dsp:txXfrm>
    </dsp:sp>
    <dsp:sp modelId="{B024B51D-3583-469F-9C6E-9E2A9464C4DA}">
      <dsp:nvSpPr>
        <dsp:cNvPr id="0" name=""/>
        <dsp:cNvSpPr/>
      </dsp:nvSpPr>
      <dsp:spPr>
        <a:xfrm>
          <a:off x="0" y="1746885"/>
          <a:ext cx="8501122" cy="389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 школьников появляются пассивные суицидальные мысли</a:t>
          </a:r>
          <a:endParaRPr lang="ru-RU" sz="2400" kern="1200" dirty="0"/>
        </a:p>
      </dsp:txBody>
      <dsp:txXfrm>
        <a:off x="0" y="1746885"/>
        <a:ext cx="8501122" cy="389070"/>
      </dsp:txXfrm>
    </dsp:sp>
    <dsp:sp modelId="{5E2BB943-630B-4102-9BC2-CC2DAB8C20DF}">
      <dsp:nvSpPr>
        <dsp:cNvPr id="0" name=""/>
        <dsp:cNvSpPr/>
      </dsp:nvSpPr>
      <dsp:spPr>
        <a:xfrm rot="10800000">
          <a:off x="0" y="1602"/>
          <a:ext cx="8501122" cy="13012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4">
                  <a:lumMod val="95000"/>
                  <a:lumOff val="5000"/>
                </a:schemeClr>
              </a:solidFill>
            </a:rPr>
            <a:t>ОБЩАЯ ПРОФИЛАКТИКА</a:t>
          </a:r>
          <a:endParaRPr lang="ru-RU" sz="3200" b="1" kern="1200" dirty="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 rot="-10800000">
        <a:off x="0" y="1602"/>
        <a:ext cx="8501122" cy="456734"/>
      </dsp:txXfrm>
    </dsp:sp>
    <dsp:sp modelId="{486127A6-5064-4E5A-B22B-9927CF92A47B}">
      <dsp:nvSpPr>
        <dsp:cNvPr id="0" name=""/>
        <dsp:cNvSpPr/>
      </dsp:nvSpPr>
      <dsp:spPr>
        <a:xfrm>
          <a:off x="0" y="490377"/>
          <a:ext cx="8501122" cy="389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Суицидальное поведение школьников не выражено</a:t>
          </a:r>
          <a:endParaRPr lang="ru-RU" sz="2400" kern="1200" dirty="0"/>
        </a:p>
      </dsp:txBody>
      <dsp:txXfrm>
        <a:off x="0" y="490377"/>
        <a:ext cx="8501122" cy="389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15DF4-7DD0-47CE-94F1-05922FE9ED08}">
      <dsp:nvSpPr>
        <dsp:cNvPr id="0" name=""/>
        <dsp:cNvSpPr/>
      </dsp:nvSpPr>
      <dsp:spPr>
        <a:xfrm>
          <a:off x="535492" y="1096"/>
          <a:ext cx="2751936" cy="137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4">
                  <a:lumMod val="95000"/>
                  <a:lumOff val="5000"/>
                </a:schemeClr>
              </a:solidFill>
            </a:rPr>
            <a:t>Суицид завершенный</a:t>
          </a:r>
          <a:endParaRPr lang="ru-RU" sz="2700" b="1" kern="1200" dirty="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575793" y="41397"/>
        <a:ext cx="2671334" cy="1295366"/>
      </dsp:txXfrm>
    </dsp:sp>
    <dsp:sp modelId="{D6B3A8B7-80BA-4567-B186-44F71DA957B3}">
      <dsp:nvSpPr>
        <dsp:cNvPr id="0" name=""/>
        <dsp:cNvSpPr/>
      </dsp:nvSpPr>
      <dsp:spPr>
        <a:xfrm>
          <a:off x="810686" y="1377064"/>
          <a:ext cx="275193" cy="1031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976"/>
              </a:lnTo>
              <a:lnTo>
                <a:pt x="275193" y="1031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D0A7A-4D8F-4C26-897A-262099B7BF7B}">
      <dsp:nvSpPr>
        <dsp:cNvPr id="0" name=""/>
        <dsp:cNvSpPr/>
      </dsp:nvSpPr>
      <dsp:spPr>
        <a:xfrm>
          <a:off x="1085879" y="1721056"/>
          <a:ext cx="2201548" cy="137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Детям информация известна</a:t>
          </a:r>
          <a:endParaRPr lang="ru-RU" sz="2900" kern="1200" dirty="0"/>
        </a:p>
      </dsp:txBody>
      <dsp:txXfrm>
        <a:off x="1126180" y="1761357"/>
        <a:ext cx="2120946" cy="1295366"/>
      </dsp:txXfrm>
    </dsp:sp>
    <dsp:sp modelId="{3B92F618-54D5-4BE0-BDA6-544F3E97D28B}">
      <dsp:nvSpPr>
        <dsp:cNvPr id="0" name=""/>
        <dsp:cNvSpPr/>
      </dsp:nvSpPr>
      <dsp:spPr>
        <a:xfrm>
          <a:off x="810686" y="1377064"/>
          <a:ext cx="275193" cy="2751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936"/>
              </a:lnTo>
              <a:lnTo>
                <a:pt x="275193" y="2751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5BD02-4509-46E9-9CE1-5B6C3E2B361E}">
      <dsp:nvSpPr>
        <dsp:cNvPr id="0" name=""/>
        <dsp:cNvSpPr/>
      </dsp:nvSpPr>
      <dsp:spPr>
        <a:xfrm>
          <a:off x="1085879" y="3441017"/>
          <a:ext cx="2201548" cy="137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Детям информация неизвестна</a:t>
          </a:r>
          <a:endParaRPr lang="ru-RU" sz="2900" kern="1200" dirty="0"/>
        </a:p>
      </dsp:txBody>
      <dsp:txXfrm>
        <a:off x="1126180" y="3481318"/>
        <a:ext cx="2120946" cy="1295366"/>
      </dsp:txXfrm>
    </dsp:sp>
    <dsp:sp modelId="{F2BBD284-B135-46B3-82B2-7AC7AEA3F882}">
      <dsp:nvSpPr>
        <dsp:cNvPr id="0" name=""/>
        <dsp:cNvSpPr/>
      </dsp:nvSpPr>
      <dsp:spPr>
        <a:xfrm>
          <a:off x="3975413" y="1096"/>
          <a:ext cx="2751936" cy="137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4">
                  <a:lumMod val="95000"/>
                  <a:lumOff val="5000"/>
                </a:schemeClr>
              </a:solidFill>
            </a:rPr>
            <a:t>Суицид незавершенный</a:t>
          </a:r>
          <a:endParaRPr lang="ru-RU" sz="2700" b="1" kern="1200" dirty="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4015714" y="41397"/>
        <a:ext cx="2671334" cy="1295366"/>
      </dsp:txXfrm>
    </dsp:sp>
    <dsp:sp modelId="{A99DFAAE-455C-434D-97C0-8F34DB121DBF}">
      <dsp:nvSpPr>
        <dsp:cNvPr id="0" name=""/>
        <dsp:cNvSpPr/>
      </dsp:nvSpPr>
      <dsp:spPr>
        <a:xfrm>
          <a:off x="4250606" y="1377064"/>
          <a:ext cx="275193" cy="1031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976"/>
              </a:lnTo>
              <a:lnTo>
                <a:pt x="275193" y="1031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C9F70-1FAD-43F8-97B2-E12B01704C19}">
      <dsp:nvSpPr>
        <dsp:cNvPr id="0" name=""/>
        <dsp:cNvSpPr/>
      </dsp:nvSpPr>
      <dsp:spPr>
        <a:xfrm>
          <a:off x="4525800" y="1721056"/>
          <a:ext cx="2201548" cy="137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Детям информация известна</a:t>
          </a:r>
          <a:endParaRPr lang="ru-RU" sz="2900" kern="1200" dirty="0"/>
        </a:p>
      </dsp:txBody>
      <dsp:txXfrm>
        <a:off x="4566101" y="1761357"/>
        <a:ext cx="2120946" cy="1295366"/>
      </dsp:txXfrm>
    </dsp:sp>
    <dsp:sp modelId="{05A54F6D-537E-48D8-8BEE-B83AF102A615}">
      <dsp:nvSpPr>
        <dsp:cNvPr id="0" name=""/>
        <dsp:cNvSpPr/>
      </dsp:nvSpPr>
      <dsp:spPr>
        <a:xfrm>
          <a:off x="4250606" y="1377064"/>
          <a:ext cx="275193" cy="2751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936"/>
              </a:lnTo>
              <a:lnTo>
                <a:pt x="275193" y="2751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CDEF5-7B0D-4028-B42F-97099239EC2F}">
      <dsp:nvSpPr>
        <dsp:cNvPr id="0" name=""/>
        <dsp:cNvSpPr/>
      </dsp:nvSpPr>
      <dsp:spPr>
        <a:xfrm>
          <a:off x="4525800" y="3441017"/>
          <a:ext cx="2201548" cy="137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Детям информация неизвестна</a:t>
          </a:r>
          <a:endParaRPr lang="ru-RU" sz="2900" kern="1200" dirty="0"/>
        </a:p>
      </dsp:txBody>
      <dsp:txXfrm>
        <a:off x="4566101" y="3481318"/>
        <a:ext cx="2120946" cy="1295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521A5-CCE7-475F-8454-10031A213DD5}">
      <dsp:nvSpPr>
        <dsp:cNvPr id="0" name=""/>
        <dsp:cNvSpPr/>
      </dsp:nvSpPr>
      <dsp:spPr>
        <a:xfrm>
          <a:off x="0" y="3867246"/>
          <a:ext cx="8750206" cy="846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ТРЕТИЧНАЯ ПРОФИЛАКТИКА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3867246"/>
        <a:ext cx="8750206" cy="456871"/>
      </dsp:txXfrm>
    </dsp:sp>
    <dsp:sp modelId="{01775E99-96BF-418D-8547-CAEAEA718B6D}">
      <dsp:nvSpPr>
        <dsp:cNvPr id="0" name=""/>
        <dsp:cNvSpPr/>
      </dsp:nvSpPr>
      <dsp:spPr>
        <a:xfrm>
          <a:off x="0" y="4307196"/>
          <a:ext cx="8750206" cy="389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Осуществление школьником суицидальной попытки</a:t>
          </a:r>
          <a:endParaRPr lang="ru-RU" sz="2400" kern="1200" dirty="0"/>
        </a:p>
      </dsp:txBody>
      <dsp:txXfrm>
        <a:off x="0" y="4307196"/>
        <a:ext cx="8750206" cy="389187"/>
      </dsp:txXfrm>
    </dsp:sp>
    <dsp:sp modelId="{6D5F13A6-47B7-46EB-905E-3459F6FA2626}">
      <dsp:nvSpPr>
        <dsp:cNvPr id="0" name=""/>
        <dsp:cNvSpPr/>
      </dsp:nvSpPr>
      <dsp:spPr>
        <a:xfrm rot="10800000">
          <a:off x="0" y="2571762"/>
          <a:ext cx="8750206" cy="13012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ВТОРИЧНАЯ ПРОФИЛАКТИКА</a:t>
          </a:r>
          <a:endParaRPr lang="ru-RU" sz="2400" b="1" kern="1200" dirty="0">
            <a:solidFill>
              <a:schemeClr val="tx1"/>
            </a:solidFill>
          </a:endParaRPr>
        </a:p>
      </dsp:txBody>
      <dsp:txXfrm rot="-10800000">
        <a:off x="0" y="2571762"/>
        <a:ext cx="8750206" cy="456734"/>
      </dsp:txXfrm>
    </dsp:sp>
    <dsp:sp modelId="{7AB84EC1-60EB-4D1B-BDDE-F2FBE5BC831A}">
      <dsp:nvSpPr>
        <dsp:cNvPr id="0" name=""/>
        <dsp:cNvSpPr/>
      </dsp:nvSpPr>
      <dsp:spPr>
        <a:xfrm>
          <a:off x="0" y="3035433"/>
          <a:ext cx="8750206" cy="389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Наличие у школьников суицидальных намерений</a:t>
          </a:r>
          <a:endParaRPr lang="ru-RU" sz="2400" kern="1200" dirty="0"/>
        </a:p>
      </dsp:txBody>
      <dsp:txXfrm>
        <a:off x="0" y="3035433"/>
        <a:ext cx="8750206" cy="389070"/>
      </dsp:txXfrm>
    </dsp:sp>
    <dsp:sp modelId="{FFA7E4CE-DDF0-4419-A675-91801C1F41CE}">
      <dsp:nvSpPr>
        <dsp:cNvPr id="0" name=""/>
        <dsp:cNvSpPr/>
      </dsp:nvSpPr>
      <dsp:spPr>
        <a:xfrm rot="10800000">
          <a:off x="0" y="1290150"/>
          <a:ext cx="8750206" cy="13012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ПЕРВИЧНАЯ ПРОФИЛАКТИКА</a:t>
          </a:r>
          <a:endParaRPr lang="ru-RU" sz="2400" b="1" kern="1200" dirty="0">
            <a:solidFill>
              <a:schemeClr val="tx1"/>
            </a:solidFill>
          </a:endParaRPr>
        </a:p>
      </dsp:txBody>
      <dsp:txXfrm rot="-10800000">
        <a:off x="0" y="1290150"/>
        <a:ext cx="8750206" cy="456734"/>
      </dsp:txXfrm>
    </dsp:sp>
    <dsp:sp modelId="{B024B51D-3583-469F-9C6E-9E2A9464C4DA}">
      <dsp:nvSpPr>
        <dsp:cNvPr id="0" name=""/>
        <dsp:cNvSpPr/>
      </dsp:nvSpPr>
      <dsp:spPr>
        <a:xfrm>
          <a:off x="0" y="1746885"/>
          <a:ext cx="8750206" cy="389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 школьников появляются пассивные суицидальные мысли</a:t>
          </a:r>
          <a:endParaRPr lang="ru-RU" sz="2400" kern="1200" dirty="0"/>
        </a:p>
      </dsp:txBody>
      <dsp:txXfrm>
        <a:off x="0" y="1746885"/>
        <a:ext cx="8750206" cy="389070"/>
      </dsp:txXfrm>
    </dsp:sp>
    <dsp:sp modelId="{5E2BB943-630B-4102-9BC2-CC2DAB8C20DF}">
      <dsp:nvSpPr>
        <dsp:cNvPr id="0" name=""/>
        <dsp:cNvSpPr/>
      </dsp:nvSpPr>
      <dsp:spPr>
        <a:xfrm rot="10800000">
          <a:off x="0" y="1602"/>
          <a:ext cx="8750206" cy="13012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ОБЩАЯ ПРОФИЛАКТИКА</a:t>
          </a:r>
          <a:endParaRPr lang="ru-RU" sz="2400" b="1" kern="1200" dirty="0">
            <a:solidFill>
              <a:schemeClr val="tx1"/>
            </a:solidFill>
          </a:endParaRPr>
        </a:p>
      </dsp:txBody>
      <dsp:txXfrm rot="-10800000">
        <a:off x="0" y="1602"/>
        <a:ext cx="8750206" cy="456734"/>
      </dsp:txXfrm>
    </dsp:sp>
    <dsp:sp modelId="{486127A6-5064-4E5A-B22B-9927CF92A47B}">
      <dsp:nvSpPr>
        <dsp:cNvPr id="0" name=""/>
        <dsp:cNvSpPr/>
      </dsp:nvSpPr>
      <dsp:spPr>
        <a:xfrm>
          <a:off x="0" y="458337"/>
          <a:ext cx="8750206" cy="389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Суицидальное поведение школьников не выражено</a:t>
          </a:r>
          <a:endParaRPr lang="ru-RU" sz="2400" kern="1200" dirty="0"/>
        </a:p>
      </dsp:txBody>
      <dsp:txXfrm>
        <a:off x="0" y="458337"/>
        <a:ext cx="8750206" cy="389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CC2CFAD7-6DD2-4428-9096-4061FF404EA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FEC72F19-4894-4E89-A64A-29EB6DDE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7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1B8AF906-7466-4B06-B03F-4E65498152D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2BBA324D-FB67-4D53-BF12-7E14B36C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2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359AC-C28A-4913-A466-F0E9215F4B8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4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359AC-C28A-4913-A466-F0E9215F4B86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9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191000"/>
            <a:ext cx="7772400" cy="1143000"/>
          </a:xfrm>
        </p:spPr>
        <p:txBody>
          <a:bodyPr anchor="b"/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181600"/>
            <a:ext cx="6400800" cy="1295400"/>
          </a:xfrm>
        </p:spPr>
        <p:txBody>
          <a:bodyPr/>
          <a:lstStyle>
            <a:lvl1pPr marL="0" indent="0" algn="r">
              <a:buFontTx/>
              <a:buNone/>
              <a:defRPr sz="4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19DECE-5136-4B71-97D5-9C3D0B3FA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1B57A-344B-413F-BCD5-0026575E1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07342-4511-4916-9315-260F943A7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2FA391DA-FA1C-434E-B353-C7B9B7937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4F1EB-F864-492B-89D7-F9FF82D8F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C7133-9E97-4162-A5FC-4D2509654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62460-7CF5-4B50-B815-0280B2039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C619C-8AC8-435C-85D7-B5B815D41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1865C-3018-4D06-99D9-454D402C6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B684-7D45-4FA3-BEC8-63E842619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DB1E-02D1-4CE2-AA17-D67058E96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FA705-F176-4DDF-82F2-A199D09AA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85F59C-3BE8-469E-9917-949C594BEA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708920"/>
            <a:ext cx="8715404" cy="2077394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</a:rPr>
              <a:t>«ЖИЗНЬ КАК ЦЕННОСТЬ»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4857760"/>
            <a:ext cx="7615262" cy="129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 smtClean="0"/>
              <a:t>Бахилина Е.А.</a:t>
            </a: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заместитель директора по ПВ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500042"/>
            <a:ext cx="61197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Профилактика </a:t>
            </a:r>
          </a:p>
          <a:p>
            <a:pPr algn="ctr"/>
            <a:r>
              <a:rPr lang="ru-RU" sz="3200" b="1" dirty="0" smtClean="0"/>
              <a:t>суицидального поведения </a:t>
            </a:r>
          </a:p>
          <a:p>
            <a:pPr algn="ctr"/>
            <a:r>
              <a:rPr lang="ru-RU" sz="3200" b="1" dirty="0" smtClean="0"/>
              <a:t>несовершеннолетних </a:t>
            </a:r>
          </a:p>
          <a:p>
            <a:pPr algn="ctr"/>
            <a:r>
              <a:rPr lang="ru-RU" sz="3200" b="1" dirty="0" smtClean="0"/>
              <a:t>в образовательной организации</a:t>
            </a:r>
          </a:p>
          <a:p>
            <a:pPr algn="ctr"/>
            <a:r>
              <a:rPr lang="ru-RU" sz="3200" b="1" dirty="0" smtClean="0"/>
              <a:t>«Своевременная помощь»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056784" cy="108012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Динамика </a:t>
            </a:r>
            <a:r>
              <a:rPr lang="ru-RU" sz="4000" b="1" dirty="0"/>
              <a:t>развития суицидального поведения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alt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1" y="1628800"/>
            <a:ext cx="8533011" cy="52292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	</a:t>
            </a:r>
            <a:r>
              <a:rPr lang="ru-RU" sz="2400" dirty="0" smtClean="0"/>
              <a:t> </a:t>
            </a:r>
            <a:r>
              <a:rPr lang="ru-RU" sz="2800" b="1" dirty="0" smtClean="0"/>
              <a:t>По степени выраженности</a:t>
            </a:r>
            <a:r>
              <a:rPr lang="ru-RU" sz="2800" dirty="0" smtClean="0"/>
              <a:t> суицидального поведения</a:t>
            </a:r>
            <a:r>
              <a:rPr lang="ru-RU" sz="2800" b="1" dirty="0" smtClean="0"/>
              <a:t> </a:t>
            </a:r>
            <a:r>
              <a:rPr lang="ru-RU" sz="2800" dirty="0" smtClean="0"/>
              <a:t>можно выделить: 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dirty="0"/>
              <a:t>Первая степень – </a:t>
            </a:r>
            <a:r>
              <a:rPr lang="ru-RU" sz="2800" b="1" i="1" dirty="0"/>
              <a:t>пассивные суицидальные мысли</a:t>
            </a:r>
            <a:r>
              <a:rPr lang="ru-RU" sz="2800" b="1" dirty="0"/>
              <a:t>.</a:t>
            </a:r>
            <a:r>
              <a:rPr lang="ru-RU" sz="2800" dirty="0"/>
              <a:t> </a:t>
            </a:r>
          </a:p>
          <a:p>
            <a:pPr lvl="0"/>
            <a:r>
              <a:rPr lang="ru-RU" sz="2800" dirty="0"/>
              <a:t>Вторая степень – </a:t>
            </a:r>
            <a:r>
              <a:rPr lang="ru-RU" sz="2800" b="1" i="1" dirty="0"/>
              <a:t>суицидальные замыслы</a:t>
            </a:r>
            <a:r>
              <a:rPr lang="ru-RU" sz="2800" b="1" dirty="0"/>
              <a:t>.</a:t>
            </a:r>
            <a:r>
              <a:rPr lang="ru-RU" sz="2800" dirty="0"/>
              <a:t> </a:t>
            </a:r>
          </a:p>
          <a:p>
            <a:pPr lvl="0"/>
            <a:r>
              <a:rPr lang="ru-RU" sz="2800" dirty="0"/>
              <a:t>Третья степень – </a:t>
            </a:r>
            <a:r>
              <a:rPr lang="ru-RU" sz="2800" b="1" i="1" dirty="0"/>
              <a:t>суицидальные намерения и собственно суицидальная попытка.</a:t>
            </a:r>
            <a:r>
              <a:rPr lang="ru-RU" sz="2800" dirty="0"/>
              <a:t> </a:t>
            </a:r>
          </a:p>
          <a:p>
            <a:r>
              <a:rPr lang="ru-RU" sz="2800" dirty="0"/>
              <a:t> </a:t>
            </a:r>
            <a:r>
              <a:rPr lang="ru-RU" sz="2800" dirty="0" smtClean="0"/>
              <a:t>Период от возникновения суицидальных мыслей до попытки их реализации называется </a:t>
            </a:r>
            <a:r>
              <a:rPr lang="ru-RU" sz="2800" b="1" dirty="0" err="1" smtClean="0"/>
              <a:t>пресуицидом</a:t>
            </a:r>
            <a:r>
              <a:rPr lang="ru-RU" sz="2800" dirty="0" smtClean="0"/>
              <a:t> и исчисляется иногда минутами (острый </a:t>
            </a:r>
            <a:r>
              <a:rPr lang="ru-RU" sz="2800" dirty="0" err="1" smtClean="0"/>
              <a:t>пресуицид</a:t>
            </a:r>
            <a:r>
              <a:rPr lang="ru-RU" sz="2800" dirty="0" smtClean="0"/>
              <a:t>), иногда месяцами (хронический </a:t>
            </a:r>
            <a:r>
              <a:rPr lang="ru-RU" sz="2800" dirty="0" err="1" smtClean="0"/>
              <a:t>пресуицид</a:t>
            </a:r>
            <a:r>
              <a:rPr lang="ru-RU" sz="2800" dirty="0" smtClean="0"/>
              <a:t>). 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7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cs typeface="Arial" pitchFamily="34" charset="0"/>
              </a:rPr>
              <a:t>ЖИЗНЕННЫЕ СИТУАЦИИ </a:t>
            </a:r>
            <a:r>
              <a:rPr lang="ru-RU" sz="2800" b="1" dirty="0">
                <a:cs typeface="Arial" pitchFamily="34" charset="0"/>
              </a:rPr>
              <a:t/>
            </a:r>
            <a:br>
              <a:rPr lang="ru-RU" sz="2800" b="1" dirty="0">
                <a:cs typeface="Arial" pitchFamily="34" charset="0"/>
              </a:rPr>
            </a:br>
            <a:r>
              <a:rPr lang="ru-RU" sz="2800" b="1" dirty="0" smtClean="0">
                <a:cs typeface="Arial" pitchFamily="34" charset="0"/>
              </a:rPr>
              <a:t>как ФАКТОРЫ РИСКА суицидального поведения:</a:t>
            </a:r>
            <a:endParaRPr lang="ru-RU" sz="2800" b="1" dirty="0"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9592" y="1124744"/>
            <a:ext cx="824440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1. Переживание обиды, одиночества, отчужденности и непонимания.</a:t>
            </a:r>
            <a:endParaRPr kumimoji="0" lang="ru-RU" sz="2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2. Действительная или мнимая утрата любви родителей, неразделенное чувство и ревность.</a:t>
            </a:r>
            <a:endParaRPr kumimoji="0" lang="ru-RU" sz="2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3. Переживания, связанные со смертью, разводом или уходом родителей из семьи.</a:t>
            </a:r>
            <a:endParaRPr kumimoji="0" lang="ru-RU" sz="2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4. Чувства вины, стыда, оскорбленного самолюбия, самообвинения.</a:t>
            </a:r>
            <a:endParaRPr kumimoji="0" lang="ru-RU" sz="2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5. Боязнь позора, насмешек или унижения.</a:t>
            </a:r>
            <a:endParaRPr kumimoji="0" lang="ru-RU" sz="2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6. Страх наказания, нежелание извиниться.</a:t>
            </a:r>
            <a:endParaRPr kumimoji="0" lang="ru-RU" sz="2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7. Любовные неудачи, сексуальные эксцессы, беременность.</a:t>
            </a:r>
            <a:endParaRPr kumimoji="0" lang="ru-RU" sz="2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8. Чувство мести, злобы, протеста; угроза или вымогательство.</a:t>
            </a:r>
            <a:endParaRPr kumimoji="0" lang="ru-RU" sz="2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9. Желание привлечь к себе внимание, вызвать сочувствие, избежать неприятных последствий, уйти от трудной ситуации.</a:t>
            </a:r>
            <a:endParaRPr kumimoji="0" lang="ru-RU" sz="2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10. Сочувствие или подражание товарищам, героям книг или                     фильмов («эффект Вертера»).</a:t>
            </a:r>
            <a:endParaRPr kumimoji="0" lang="ru-RU" sz="2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1071546"/>
            <a:ext cx="8915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</a:t>
            </a:r>
            <a:r>
              <a:rPr lang="ru-RU" sz="4000" b="1" u="sng" kern="0" dirty="0" err="1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Arial" pitchFamily="34" charset="0"/>
              </a:rPr>
              <a:t>ема</a:t>
            </a:r>
            <a:r>
              <a:rPr lang="ru-RU" sz="4000" b="1" u="sng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Arial" pitchFamily="34" charset="0"/>
              </a:rPr>
              <a:t> 2</a:t>
            </a:r>
          </a:p>
          <a:p>
            <a:pPr lvl="0" algn="ctr">
              <a:defRPr/>
            </a:pPr>
            <a:r>
              <a:rPr lang="ru-RU" sz="3600" b="1" dirty="0" smtClean="0"/>
              <a:t>«Стратегии и действия </a:t>
            </a:r>
          </a:p>
          <a:p>
            <a:pPr lvl="0" algn="ctr">
              <a:defRPr/>
            </a:pPr>
            <a:r>
              <a:rPr lang="ru-RU" sz="3600" b="1" dirty="0" smtClean="0"/>
              <a:t>специалистов ОО по профилактике суицидальных намерений школьников»</a:t>
            </a:r>
          </a:p>
          <a:p>
            <a:pPr lvl="0" algn="ctr"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527" y="785813"/>
            <a:ext cx="8381257" cy="3363267"/>
          </a:xfrm>
        </p:spPr>
        <p:txBody>
          <a:bodyPr/>
          <a:lstStyle/>
          <a:p>
            <a:pPr eaLnBrk="1" hangingPunct="1"/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/>
              <a:t/>
            </a:r>
            <a:br>
              <a:rPr lang="ru-RU" altLang="ru-RU" sz="3200" i="1" dirty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/>
              <a:t/>
            </a:r>
            <a:br>
              <a:rPr lang="ru-RU" altLang="ru-RU" sz="3200" i="1" dirty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/>
              <a:t/>
            </a:r>
            <a:br>
              <a:rPr lang="ru-RU" altLang="ru-RU" sz="3200" i="1" dirty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/>
              <a:t/>
            </a:r>
            <a:br>
              <a:rPr lang="ru-RU" altLang="ru-RU" sz="3200" i="1" dirty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/>
              <a:t/>
            </a:r>
            <a:br>
              <a:rPr lang="ru-RU" altLang="ru-RU" sz="3200" i="1" dirty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/>
              <a:t/>
            </a:r>
            <a:br>
              <a:rPr lang="ru-RU" altLang="ru-RU" sz="3200" i="1" dirty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 smtClean="0"/>
              <a:t/>
            </a:r>
            <a:br>
              <a:rPr lang="ru-RU" altLang="ru-RU" sz="3200" i="1" dirty="0" smtClean="0"/>
            </a:br>
            <a:r>
              <a:rPr lang="ru-RU" altLang="ru-RU" sz="3200" i="1" dirty="0" smtClean="0"/>
              <a:t>–  характеризуется фиксацией на межличностных отношениях и сужением общечеловеческих ценностей, суицидальными фантазиями о желаемой смерти, угрюмо- раздражительным настроением, тревогой, </a:t>
            </a:r>
            <a:r>
              <a:rPr lang="ru-RU" altLang="ru-RU" sz="3200" i="1" dirty="0" err="1" smtClean="0"/>
              <a:t>дезорганизованностью</a:t>
            </a:r>
            <a:r>
              <a:rPr lang="ru-RU" altLang="ru-RU" sz="3200" i="1" dirty="0" smtClean="0"/>
              <a:t>, импульсивностью и эмоциональной нестабильностью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4811986" cy="1656184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err="1" smtClean="0">
                <a:solidFill>
                  <a:schemeClr val="tx2"/>
                </a:solidFill>
                <a:latin typeface="+mj-lt"/>
              </a:rPr>
              <a:t>Пресуицидальный</a:t>
            </a:r>
            <a:r>
              <a:rPr lang="ru-RU" sz="4000" dirty="0" smtClean="0">
                <a:solidFill>
                  <a:schemeClr val="tx2"/>
                </a:solidFill>
                <a:latin typeface="+mj-lt"/>
              </a:rPr>
              <a:t> синдром</a:t>
            </a:r>
            <a:endParaRPr lang="ru-RU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/>
          <a:srcRect l="5000" t="3750" r="2187" b="3750"/>
          <a:stretch>
            <a:fillRect/>
          </a:stretch>
        </p:blipFill>
        <p:spPr>
          <a:xfrm>
            <a:off x="5833750" y="4149080"/>
            <a:ext cx="2871035" cy="23762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100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840760" cy="141994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</a:t>
            </a:r>
            <a:r>
              <a:rPr lang="ru-RU" sz="4000" dirty="0" smtClean="0">
                <a:ea typeface="+mn-ea"/>
                <a:cs typeface="+mn-cs"/>
              </a:rPr>
              <a:t>ризнаки повышенного риска суицида: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6911" y="1484784"/>
            <a:ext cx="4617577" cy="4831879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1200" b="1" i="1" dirty="0" smtClean="0"/>
              <a:t>                                                                                                          </a:t>
            </a:r>
            <a:endParaRPr lang="ru-RU" sz="2400" b="1" i="1" dirty="0" smtClean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sz="2400" b="1" i="1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Суицидальные               попытки в прошлом</a:t>
            </a:r>
            <a:endParaRPr lang="ru-RU" sz="28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Личностные особенности подросткового  возраста</a:t>
            </a:r>
            <a:endParaRPr lang="ru-RU" sz="28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Острые, экстремальные или длительные, психологически тяжелые ситуации</a:t>
            </a:r>
            <a:endParaRPr lang="ru-RU" sz="28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Подростковая депрессия</a:t>
            </a:r>
            <a:endParaRPr lang="ru-RU" sz="28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 </a:t>
            </a:r>
            <a:endParaRPr lang="ru-RU" sz="2800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Рисунок 4" descr="003479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40" y="2132856"/>
            <a:ext cx="4369751" cy="27860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121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63420140_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154" y="4143356"/>
            <a:ext cx="3120518" cy="27146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00800" cy="648072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Подростковая депрессия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836712"/>
            <a:ext cx="6262464" cy="5664101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Нарушения поведения, не свойственные прежде этому подростку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Грубость, непослушание старшим, особенно родным и учителям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Действия «всем наперекор», часто в ущерб самому себе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Утрата интереса к учебе, прежним увлечениям; прогулы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Употребление алкоголя, наркотических средств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«Налет» отчаяния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Чувство одиночества, оторванности, неприкаянности</a:t>
            </a:r>
            <a:endParaRPr lang="ru-RU" sz="2800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31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87595984_depresia-u-dit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584" y="3835857"/>
            <a:ext cx="3964809" cy="26432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1331639" y="260648"/>
            <a:ext cx="7348045" cy="792088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330033"/>
                </a:solidFill>
              </a:rPr>
              <a:t>Подростковая депрессия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1331638" y="1340768"/>
            <a:ext cx="4032449" cy="430279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i="1" dirty="0" smtClean="0">
                <a:solidFill>
                  <a:schemeClr val="tx2"/>
                </a:solidFill>
              </a:rPr>
              <a:t>сочетание незначительных соматических нарушений с многочисленными жалобами, отражающими сверхценный характер переживаний</a:t>
            </a:r>
          </a:p>
        </p:txBody>
      </p:sp>
      <p:pic>
        <p:nvPicPr>
          <p:cNvPr id="5" name="Рисунок 4" descr="1287595984_depresia-u-dit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229" y="3827845"/>
            <a:ext cx="3964809" cy="264320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907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836712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Подростковая депрессия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25352"/>
            <a:ext cx="9144000" cy="568977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Ухудшение успеваемости в школе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Ухудшение внимания, запоминания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Превращение в бездеятельного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домоседа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Сон дольше обычного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Нарастание утомления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Разбитость, подавленность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Нежелание чем-либо заняться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Невозможность сосредоточиться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Состояние отчаяния, чувство скуки, хандры, уныния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Раздражение на обвинения в лени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err="1" smtClean="0">
                <a:solidFill>
                  <a:schemeClr val="tx2"/>
                </a:solidFill>
                <a:latin typeface="+mj-lt"/>
              </a:rPr>
              <a:t>Самоупрёки</a:t>
            </a: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 за несобранность, «обломовщину», неудачи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chemeClr val="tx2"/>
                </a:solidFill>
                <a:latin typeface="+mj-lt"/>
              </a:rPr>
              <a:t>Мысли о «нежелании жить», о самоубийстве</a:t>
            </a:r>
            <a:endParaRPr lang="ru-RU" sz="2800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Рисунок 4" descr="61974fcf0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404" y="1862064"/>
            <a:ext cx="3465156" cy="29670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181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23728" y="227024"/>
            <a:ext cx="6334472" cy="714366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330033"/>
                </a:solidFill>
              </a:rPr>
              <a:t>Подростковая депрессия</a:t>
            </a: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1340768"/>
            <a:ext cx="4643437" cy="504056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700" i="1" dirty="0" smtClean="0">
                <a:solidFill>
                  <a:schemeClr val="tx2"/>
                </a:solidFill>
                <a:latin typeface="+mj-lt"/>
              </a:rPr>
              <a:t>болезненно угнетенное настроение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700" i="1" dirty="0" smtClean="0">
                <a:solidFill>
                  <a:schemeClr val="tx2"/>
                </a:solidFill>
                <a:latin typeface="+mj-lt"/>
              </a:rPr>
              <a:t>чувство безысходной тоски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700" i="1" dirty="0" smtClean="0">
                <a:solidFill>
                  <a:schemeClr val="tx2"/>
                </a:solidFill>
                <a:latin typeface="+mj-lt"/>
              </a:rPr>
              <a:t> малоподвижность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700" i="1" dirty="0" smtClean="0">
                <a:solidFill>
                  <a:schemeClr val="tx2"/>
                </a:solidFill>
                <a:latin typeface="+mj-lt"/>
              </a:rPr>
              <a:t> застывшая скорбная поза,  мимика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700" i="1" dirty="0" smtClean="0">
                <a:solidFill>
                  <a:schemeClr val="tx2"/>
                </a:solidFill>
                <a:latin typeface="+mj-lt"/>
              </a:rPr>
              <a:t> тихий голос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700" i="1" dirty="0" smtClean="0">
                <a:solidFill>
                  <a:schemeClr val="tx2"/>
                </a:solidFill>
                <a:latin typeface="+mj-lt"/>
              </a:rPr>
              <a:t>замедленность лаконичных ответов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700" i="1" dirty="0" smtClean="0">
                <a:solidFill>
                  <a:schemeClr val="tx2"/>
                </a:solidFill>
                <a:latin typeface="+mj-lt"/>
              </a:rPr>
              <a:t>застывший устремленный в одну точку взгляд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dirty="0"/>
          </a:p>
        </p:txBody>
      </p:sp>
      <p:pic>
        <p:nvPicPr>
          <p:cNvPr id="5" name="Рисунок 4" descr="1449065861_istock_000012774654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9" y="2132856"/>
            <a:ext cx="3971826" cy="26432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750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056784" cy="648072"/>
          </a:xfrm>
        </p:spPr>
        <p:txBody>
          <a:bodyPr/>
          <a:lstStyle/>
          <a:p>
            <a:pPr algn="ctr" eaLnBrk="1" hangingPunct="1"/>
            <a:r>
              <a:rPr lang="ru-RU" altLang="ru-RU" sz="4000" dirty="0" smtClean="0"/>
              <a:t>Словесные заявления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3" y="1052736"/>
            <a:ext cx="8244979" cy="5805264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Ненавижу свою жизнь!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Они пожалеют о том, что мне сделали!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Не могу больше этого вынести… Надоело… Сколько можно! Сыт по горло!!!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Я решил покончить с собой!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Просто жить не хочется… Пожил и хватит!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Никому я не нужен… Лучше умереть!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Это выше моих сил…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Ненавижу всех и всё!!!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Единственный выход – умереть!!!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Больше ты меня не увидишь!..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Ты веришь в переселение душ? Когда-нибудь, может, и я вернусь в этот мир!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b="1" i="1" dirty="0" smtClean="0">
                <a:solidFill>
                  <a:schemeClr val="tx2"/>
                </a:solidFill>
                <a:latin typeface="+mj-lt"/>
              </a:rPr>
              <a:t>Если мы больше не увидимся, спасибо за все!!!</a:t>
            </a:r>
            <a:endParaRPr lang="ru-RU" sz="2500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5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85728"/>
            <a:ext cx="8072494" cy="485778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400" b="1" u="sng" dirty="0" smtClean="0"/>
              <a:t>Цель:</a:t>
            </a:r>
            <a:r>
              <a:rPr lang="ru-RU" sz="2400" dirty="0" smtClean="0"/>
              <a:t> </a:t>
            </a:r>
            <a:r>
              <a:rPr lang="ru-RU" sz="2400" b="0" dirty="0" smtClean="0"/>
              <a:t>повышение психолого-педагогической компетентности педагогов общеобразовательных организаций по вопросам профилактики  суицидального поведения детей и подростков.</a:t>
            </a:r>
          </a:p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400" b="1" u="sng" dirty="0" smtClean="0"/>
              <a:t>Задачи:</a:t>
            </a:r>
          </a:p>
          <a:p>
            <a:pPr algn="just">
              <a:buNone/>
            </a:pPr>
            <a:r>
              <a:rPr lang="ru-RU" sz="2400" b="0" dirty="0" smtClean="0"/>
              <a:t>1. 	Ознакомить педагогов ОО с нормативно-правовой базой по вопросам профилактики суицидального поведения детей и подростков.</a:t>
            </a:r>
          </a:p>
          <a:p>
            <a:pPr algn="just">
              <a:buNone/>
            </a:pPr>
            <a:r>
              <a:rPr lang="ru-RU" sz="2400" b="0" dirty="0" smtClean="0"/>
              <a:t>2. Дать основные теоретические сведения по проблеме суицидов и вопросам профилактики суицидального поведения детей и подростков в условиях ОО.</a:t>
            </a:r>
          </a:p>
          <a:p>
            <a:pPr algn="just">
              <a:buNone/>
            </a:pPr>
            <a:r>
              <a:rPr lang="ru-RU" sz="2400" b="0" dirty="0" smtClean="0"/>
              <a:t>3. Способствовать освоению педагогами технологий организации в ОО  профилактических мероприятий и оказания первичной помощи детям и подросткам «группы риска» </a:t>
            </a:r>
            <a:endParaRPr lang="ru-RU" sz="24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550496" cy="1600200"/>
          </a:xfrm>
        </p:spPr>
        <p:txBody>
          <a:bodyPr/>
          <a:lstStyle/>
          <a:p>
            <a:pPr algn="ctr" eaLnBrk="1" hangingPunct="1"/>
            <a:r>
              <a:rPr lang="ru-RU" altLang="ru-RU" sz="4000" dirty="0" smtClean="0"/>
              <a:t>Стратегия </a:t>
            </a:r>
            <a:br>
              <a:rPr lang="ru-RU" altLang="ru-RU" sz="4000" dirty="0" smtClean="0"/>
            </a:br>
            <a:r>
              <a:rPr lang="ru-RU" altLang="ru-RU" sz="4000" dirty="0" smtClean="0"/>
              <a:t>профилактики суицидов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" y="1600200"/>
            <a:ext cx="8715375" cy="453072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3">
                    <a:lumMod val="25000"/>
                  </a:schemeClr>
                </a:solidFill>
                <a:latin typeface="+mj-lt"/>
              </a:rPr>
              <a:t>Суицидальное поведение не выражено</a:t>
            </a:r>
            <a:endParaRPr lang="ru-RU" i="1" dirty="0" smtClean="0">
              <a:solidFill>
                <a:schemeClr val="accent3">
                  <a:lumMod val="25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</a:t>
            </a:r>
            <a:r>
              <a:rPr lang="ru-RU" b="1" i="1" dirty="0" smtClean="0">
                <a:solidFill>
                  <a:schemeClr val="accent3">
                    <a:lumMod val="25000"/>
                  </a:schemeClr>
                </a:solidFill>
                <a:latin typeface="+mj-lt"/>
              </a:rPr>
              <a:t>Цель:</a:t>
            </a: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формирование жизнестойкости и </a:t>
            </a:r>
            <a:r>
              <a:rPr lang="ru-RU" b="1" i="1" dirty="0" err="1" smtClean="0">
                <a:solidFill>
                  <a:schemeClr val="tx2"/>
                </a:solidFill>
                <a:latin typeface="+mj-lt"/>
              </a:rPr>
              <a:t>антисуицидальных</a:t>
            </a: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барьеров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</a:t>
            </a:r>
            <a:r>
              <a:rPr lang="ru-RU" b="1" i="1" dirty="0" smtClean="0">
                <a:solidFill>
                  <a:schemeClr val="accent3">
                    <a:lumMod val="25000"/>
                  </a:schemeClr>
                </a:solidFill>
                <a:latin typeface="+mj-lt"/>
              </a:rPr>
              <a:t>Задачи: </a:t>
            </a:r>
            <a:endParaRPr lang="ru-RU" i="1" dirty="0" smtClean="0">
              <a:solidFill>
                <a:schemeClr val="accent3">
                  <a:lumMod val="25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Содействие адаптации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ребёнка на физическом,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психическом и социальном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уровне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Формирование ценности жизни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ru-RU" dirty="0"/>
          </a:p>
        </p:txBody>
      </p:sp>
      <p:pic>
        <p:nvPicPr>
          <p:cNvPr id="4" name="Рисунок 3" descr="443653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1371" y="2636912"/>
            <a:ext cx="3192629" cy="27137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271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262464" cy="1080120"/>
          </a:xfrm>
        </p:spPr>
        <p:txBody>
          <a:bodyPr/>
          <a:lstStyle/>
          <a:p>
            <a:pPr algn="ctr" eaLnBrk="1" hangingPunct="1"/>
            <a:r>
              <a:rPr lang="ru-RU" altLang="ru-RU" sz="4400" dirty="0" smtClean="0"/>
              <a:t>Стратегия </a:t>
            </a:r>
            <a:br>
              <a:rPr lang="ru-RU" altLang="ru-RU" sz="4400" dirty="0" smtClean="0"/>
            </a:br>
            <a:r>
              <a:rPr lang="ru-RU" altLang="ru-RU" sz="4400" dirty="0" smtClean="0"/>
              <a:t>профилактики суицидов</a:t>
            </a: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28800"/>
            <a:ext cx="8458200" cy="4467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Проявление пассивных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суицидальных мыслей</a:t>
            </a:r>
            <a:r>
              <a:rPr lang="ru-RU" b="1" dirty="0" smtClean="0"/>
              <a:t> </a:t>
            </a:r>
            <a:endParaRPr lang="ru-RU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latin typeface="+mj-lt"/>
              </a:rPr>
              <a:t>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Цель: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выявление и сопровождение «группы риска»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latin typeface="+mj-lt"/>
              </a:rPr>
              <a:t>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Задачи: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b="1" i="1" dirty="0" err="1" smtClean="0">
                <a:solidFill>
                  <a:schemeClr val="tx2"/>
                </a:solidFill>
                <a:latin typeface="+mj-lt"/>
              </a:rPr>
              <a:t>Психо-эмоциональная</a:t>
            </a:r>
            <a:endParaRPr lang="ru-RU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поддержка детей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Формирование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 реалистичных  представлений о суициде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Рисунок 3" descr="527845_38390110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1444" y="3150919"/>
            <a:ext cx="3892556" cy="291534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607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353509-one-caucasian-teacher-woman-mother-teenager-girl-discussion-in-silhouette-studio-isolated-on-white-b-Stock-Phot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4900" y="3068960"/>
            <a:ext cx="4092666" cy="30632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835696" y="243219"/>
            <a:ext cx="6808242" cy="1224136"/>
          </a:xfrm>
        </p:spPr>
        <p:txBody>
          <a:bodyPr/>
          <a:lstStyle/>
          <a:p>
            <a:pPr algn="ctr" eaLnBrk="1" hangingPunct="1"/>
            <a:r>
              <a:rPr lang="ru-RU" altLang="ru-RU" sz="4000" dirty="0" smtClean="0"/>
              <a:t>Стратегия </a:t>
            </a:r>
            <a:br>
              <a:rPr lang="ru-RU" altLang="ru-RU" sz="4000" dirty="0" smtClean="0"/>
            </a:br>
            <a:r>
              <a:rPr lang="ru-RU" altLang="ru-RU" sz="4000" dirty="0" smtClean="0"/>
              <a:t>профилактики суицидов</a:t>
            </a: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67355"/>
            <a:ext cx="7812360" cy="52578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Наличие у школьников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суицидальных намерений 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Цель: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предотвращение суицида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Задачи: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оценить степень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риска  суицида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действовать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в соответствии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со стратегией,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адекватной степени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риска 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latin typeface="+mj-lt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622504" cy="1239540"/>
          </a:xfrm>
        </p:spPr>
        <p:txBody>
          <a:bodyPr/>
          <a:lstStyle/>
          <a:p>
            <a:pPr algn="ctr" eaLnBrk="1" hangingPunct="1"/>
            <a:r>
              <a:rPr lang="ru-RU" altLang="ru-RU" sz="4000" dirty="0" smtClean="0"/>
              <a:t>Стратегия </a:t>
            </a:r>
            <a:br>
              <a:rPr lang="ru-RU" altLang="ru-RU" sz="4000" dirty="0" smtClean="0"/>
            </a:br>
            <a:r>
              <a:rPr lang="ru-RU" altLang="ru-RU" sz="4000" dirty="0" smtClean="0"/>
              <a:t>профилактики суицидов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500188"/>
            <a:ext cx="8286750" cy="463073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Незначительный риск: 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наличие суицидальных намерений без определённых планов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Задача: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создать для подростка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индивидуальную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поддерживающую среду 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 </a:t>
            </a: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Рисунок 3" descr="i.jpg29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7822" y="3539834"/>
            <a:ext cx="3286138" cy="32861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418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1"/>
            <a:ext cx="6768752" cy="1080120"/>
          </a:xfrm>
        </p:spPr>
        <p:txBody>
          <a:bodyPr/>
          <a:lstStyle/>
          <a:p>
            <a:pPr algn="ctr" eaLnBrk="1" hangingPunct="1"/>
            <a:r>
              <a:rPr lang="ru-RU" altLang="ru-RU" sz="4000" dirty="0" smtClean="0"/>
              <a:t>Стратегия </a:t>
            </a:r>
            <a:br>
              <a:rPr lang="ru-RU" altLang="ru-RU" sz="4000" dirty="0" smtClean="0"/>
            </a:br>
            <a:r>
              <a:rPr lang="ru-RU" altLang="ru-RU" sz="4000" dirty="0" smtClean="0"/>
              <a:t>профилактики суицидов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03563"/>
            <a:ext cx="8458200" cy="545443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Риск средней величины: 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наличие суицидальных намерений и планов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без сроков реализации 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Задачи: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активизировать действия по созданию индивидуальной поддерживающей среды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держать подростка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по возможности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    в фокусе внимания 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b="1" i="1" dirty="0" smtClean="0"/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/>
              <a:t> </a:t>
            </a:r>
            <a:endParaRPr lang="ru-RU" dirty="0"/>
          </a:p>
        </p:txBody>
      </p:sp>
      <p:pic>
        <p:nvPicPr>
          <p:cNvPr id="4" name="Рисунок 3" descr="852e0b2a8c0d94eb934e37b7f9125e29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250" t="9375" r="11249"/>
          <a:stretch>
            <a:fillRect/>
          </a:stretch>
        </p:blipFill>
        <p:spPr>
          <a:xfrm>
            <a:off x="5786414" y="4423157"/>
            <a:ext cx="3357586" cy="24588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693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311548"/>
          </a:xfrm>
        </p:spPr>
        <p:txBody>
          <a:bodyPr/>
          <a:lstStyle/>
          <a:p>
            <a:pPr algn="ctr" eaLnBrk="1" hangingPunct="1"/>
            <a:r>
              <a:rPr lang="ru-RU" altLang="ru-RU" sz="4000" dirty="0" smtClean="0"/>
              <a:t>Стратегия </a:t>
            </a:r>
            <a:br>
              <a:rPr lang="ru-RU" altLang="ru-RU" sz="4000" dirty="0" smtClean="0"/>
            </a:br>
            <a:r>
              <a:rPr lang="ru-RU" altLang="ru-RU" sz="4000" dirty="0" smtClean="0"/>
              <a:t>профилактики суицидов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00188"/>
            <a:ext cx="8136904" cy="463073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Высокий риск: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 наличие суицидальных намерений, 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планов и средств реализации</a:t>
            </a:r>
            <a:r>
              <a:rPr lang="ru-RU" b="1" i="1" dirty="0" smtClean="0">
                <a:latin typeface="+mj-lt"/>
              </a:rPr>
              <a:t> </a:t>
            </a:r>
            <a:endParaRPr lang="ru-RU" i="1" dirty="0" smtClean="0">
              <a:latin typeface="+mj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    Задачи:</a:t>
            </a:r>
            <a:endParaRPr lang="ru-RU" i="1" dirty="0" smtClean="0">
              <a:solidFill>
                <a:schemeClr val="bg1">
                  <a:lumMod val="25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информировать необходимые инстанции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максимально обезопасить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подростка</a:t>
            </a:r>
            <a:endParaRPr lang="ru-RU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Рисунок 3" descr="Podrostok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6655" y="4387494"/>
            <a:ext cx="2927345" cy="247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852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1071546"/>
            <a:ext cx="8915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4400" b="1" u="sng" kern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Тема </a:t>
            </a:r>
            <a:r>
              <a:rPr lang="ru-RU" sz="4000" b="1" u="sng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Arial" pitchFamily="34" charset="0"/>
              </a:rPr>
              <a:t>№ 3</a:t>
            </a:r>
          </a:p>
          <a:p>
            <a:pPr lvl="0" algn="ctr">
              <a:defRPr/>
            </a:pPr>
            <a:r>
              <a:rPr lang="ru-RU" sz="4400" b="1" dirty="0" smtClean="0"/>
              <a:t>Особенности </a:t>
            </a:r>
            <a:r>
              <a:rPr lang="ru-RU" sz="4400" b="1" dirty="0"/>
              <a:t>организации профилактики в </a:t>
            </a:r>
            <a:r>
              <a:rPr lang="ru-RU" sz="4400" b="1" dirty="0" err="1"/>
              <a:t>постсуицидальный</a:t>
            </a:r>
            <a:r>
              <a:rPr lang="ru-RU" sz="4400" b="1" dirty="0"/>
              <a:t> </a:t>
            </a:r>
            <a:r>
              <a:rPr lang="ru-RU" sz="4400" b="1" dirty="0" smtClean="0"/>
              <a:t>период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4836469"/>
              </p:ext>
            </p:extLst>
          </p:nvPr>
        </p:nvGraphicFramePr>
        <p:xfrm>
          <a:off x="214282" y="1714488"/>
          <a:ext cx="850112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Уровни профилактики суицидального поведения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2BB943-630B-4102-9BC2-CC2DAB8C2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5E2BB943-630B-4102-9BC2-CC2DAB8C2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5E2BB943-630B-4102-9BC2-CC2DAB8C2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5E2BB943-630B-4102-9BC2-CC2DAB8C2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6127A6-5064-4E5A-B22B-9927CF92A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86127A6-5064-4E5A-B22B-9927CF92A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486127A6-5064-4E5A-B22B-9927CF92A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486127A6-5064-4E5A-B22B-9927CF92A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A7E4CE-DDF0-4419-A675-91801C1F4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FFA7E4CE-DDF0-4419-A675-91801C1F4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FFA7E4CE-DDF0-4419-A675-91801C1F4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FFA7E4CE-DDF0-4419-A675-91801C1F4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4B51D-3583-469F-9C6E-9E2A9464C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B024B51D-3583-469F-9C6E-9E2A9464C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B024B51D-3583-469F-9C6E-9E2A9464C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B024B51D-3583-469F-9C6E-9E2A9464C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5F13A6-47B7-46EB-905E-3459F6FA2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6D5F13A6-47B7-46EB-905E-3459F6FA2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6D5F13A6-47B7-46EB-905E-3459F6FA2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6D5F13A6-47B7-46EB-905E-3459F6FA2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84EC1-60EB-4D1B-BDDE-F2FBE5BC8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AB84EC1-60EB-4D1B-BDDE-F2FBE5BC8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7AB84EC1-60EB-4D1B-BDDE-F2FBE5BC8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7AB84EC1-60EB-4D1B-BDDE-F2FBE5BC8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8521A5-CCE7-475F-8454-10031A213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918521A5-CCE7-475F-8454-10031A213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918521A5-CCE7-475F-8454-10031A213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918521A5-CCE7-475F-8454-10031A213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775E99-96BF-418D-8547-CAEAEA71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01775E99-96BF-418D-8547-CAEAEA718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01775E99-96BF-418D-8547-CAEAEA71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01775E99-96BF-418D-8547-CAEAEA71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98652736"/>
              </p:ext>
            </p:extLst>
          </p:nvPr>
        </p:nvGraphicFramePr>
        <p:xfrm>
          <a:off x="1071538" y="928670"/>
          <a:ext cx="726284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5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44824"/>
            <a:ext cx="8678198" cy="4824536"/>
          </a:xfrm>
          <a:solidFill>
            <a:schemeClr val="tx2">
              <a:lumMod val="20000"/>
              <a:lumOff val="80000"/>
              <a:alpha val="74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dirty="0" smtClean="0"/>
              <a:t>-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Оповещение сотрудников ОУ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Приглашение специалиста для работы с классом и педагогами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Готовность классного руководителя к разговору с классом о произошедшем суициде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за эмоциональным климатом в ОУ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информации на стенде, куда можно обратиться за психологической поддержкой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родителей и учащихся о времени проведения консультирований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месячника профилактики суицидального поведения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Просветительская работа с родителями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285728"/>
            <a:ext cx="3426174" cy="1127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ТРЕТИЧНАЯ ПРОФИЛАКТИКА</a:t>
            </a:r>
            <a:endParaRPr lang="ru-RU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285728"/>
            <a:ext cx="3312368" cy="1127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Минимизация негативных последствий </a:t>
            </a:r>
            <a:endParaRPr lang="ru-RU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143668" cy="357190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rgbClr val="292929"/>
                </a:solidFill>
                <a:latin typeface="+mn-lt"/>
              </a:rPr>
              <a:t>Темы:</a:t>
            </a:r>
            <a:endParaRPr lang="ru-RU" sz="2800" b="1" u="sng" dirty="0">
              <a:solidFill>
                <a:srgbClr val="29292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7643866" cy="614366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2800" b="0" dirty="0" smtClean="0"/>
              <a:t>Теоретико-практические аспекты проблем суицидального поведения </a:t>
            </a:r>
            <a:r>
              <a:rPr lang="ru-RU" sz="2800" b="0" dirty="0" err="1" smtClean="0"/>
              <a:t>несовершенно-летних</a:t>
            </a:r>
            <a:r>
              <a:rPr lang="ru-RU" sz="2800" b="0" dirty="0" smtClean="0"/>
              <a:t>.</a:t>
            </a:r>
          </a:p>
          <a:p>
            <a:pPr marL="514350" indent="-514350" algn="just">
              <a:buNone/>
            </a:pPr>
            <a:endParaRPr lang="ru-RU" sz="2000" b="0" dirty="0" smtClean="0"/>
          </a:p>
          <a:p>
            <a:pPr marL="514350" indent="-514350" algn="just">
              <a:buNone/>
            </a:pPr>
            <a:r>
              <a:rPr lang="ru-RU" sz="2800" b="0" dirty="0" smtClean="0"/>
              <a:t>2. Стратегии и действия специалистов ОО по профилактике суицидальных намерений школьников.</a:t>
            </a:r>
          </a:p>
          <a:p>
            <a:pPr marL="514350" indent="-514350" algn="just">
              <a:buNone/>
            </a:pPr>
            <a:endParaRPr lang="ru-RU" sz="2000" b="0" dirty="0" smtClean="0"/>
          </a:p>
          <a:p>
            <a:pPr algn="just">
              <a:buNone/>
            </a:pPr>
            <a:r>
              <a:rPr lang="ru-RU" sz="2800" b="0" dirty="0" smtClean="0"/>
              <a:t>3. Особенности организации профилактики в </a:t>
            </a:r>
            <a:r>
              <a:rPr lang="ru-RU" sz="2800" b="0" dirty="0" err="1" smtClean="0"/>
              <a:t>постсуицидальный</a:t>
            </a:r>
            <a:r>
              <a:rPr lang="ru-RU" sz="2800" b="0" dirty="0" smtClean="0"/>
              <a:t> период.</a:t>
            </a:r>
          </a:p>
          <a:p>
            <a:pPr algn="just">
              <a:buNone/>
            </a:pPr>
            <a:endParaRPr lang="ru-RU" sz="2000" b="0" dirty="0" smtClean="0"/>
          </a:p>
          <a:p>
            <a:pPr algn="just">
              <a:buNone/>
            </a:pPr>
            <a:r>
              <a:rPr lang="ru-RU" sz="2800" b="0" dirty="0" smtClean="0"/>
              <a:t>4. Работа с родителями как важнейшая составляющая профилактики суицидального поведения детей и подростков.</a:t>
            </a:r>
            <a:endParaRPr lang="ru-RU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42844" y="857232"/>
            <a:ext cx="7929618" cy="1143007"/>
          </a:xfrm>
          <a:prstGeom prst="rect">
            <a:avLst/>
          </a:prstGeom>
          <a:solidFill>
            <a:schemeClr val="tx2">
              <a:lumMod val="20000"/>
              <a:lumOff val="80000"/>
              <a:alpha val="74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Если суицид официально признается причиной смерти учащегося, не нужно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сообщать учащимся средства совершения самоубийства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1429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ВАЖНО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2071678"/>
            <a:ext cx="7929618" cy="1143007"/>
          </a:xfrm>
          <a:prstGeom prst="rect">
            <a:avLst/>
          </a:prstGeom>
          <a:solidFill>
            <a:schemeClr val="tx2">
              <a:lumMod val="20000"/>
              <a:lumOff val="80000"/>
              <a:alpha val="74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При завершенном суициде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будьте готовы сказать «Нет» на все предложения детей о проведении вечера памяти в честь погибшего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3286124"/>
            <a:ext cx="7929618" cy="928694"/>
          </a:xfrm>
          <a:prstGeom prst="rect">
            <a:avLst/>
          </a:prstGeom>
          <a:solidFill>
            <a:schemeClr val="tx2">
              <a:lumMod val="20000"/>
              <a:lumOff val="80000"/>
              <a:alpha val="74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Друзьям и учащимся можно присутствовать на похоронах,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 они не должны нести гроб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85786" y="4286256"/>
            <a:ext cx="7929618" cy="928694"/>
          </a:xfrm>
          <a:prstGeom prst="rect">
            <a:avLst/>
          </a:prstGeom>
          <a:solidFill>
            <a:schemeClr val="tx2">
              <a:lumMod val="20000"/>
              <a:lumOff val="80000"/>
              <a:alpha val="74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незавершенном суициде наиболее опасными считаются  1 – 3 недели после первой попытки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5286388"/>
            <a:ext cx="7929618" cy="928694"/>
          </a:xfrm>
          <a:prstGeom prst="rect">
            <a:avLst/>
          </a:prstGeom>
          <a:solidFill>
            <a:schemeClr val="tx2">
              <a:lumMod val="20000"/>
              <a:lumOff val="80000"/>
              <a:alpha val="74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особом внимании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поддержке нуждаются друзья </a:t>
            </a:r>
            <a:r>
              <a:rPr kumimoji="0" lang="ru-RU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суицидента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2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1071546"/>
            <a:ext cx="8915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4400" b="1" u="sng" kern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Тема </a:t>
            </a:r>
            <a:r>
              <a:rPr lang="ru-RU" sz="4000" b="1" u="sng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Arial" pitchFamily="34" charset="0"/>
              </a:rPr>
              <a:t>№ 4</a:t>
            </a:r>
          </a:p>
          <a:p>
            <a:pPr lvl="0" algn="ctr">
              <a:defRPr/>
            </a:pPr>
            <a:r>
              <a:rPr lang="ru-RU" sz="4400" b="1" dirty="0" smtClean="0"/>
              <a:t>Работа </a:t>
            </a:r>
            <a:r>
              <a:rPr lang="ru-RU" sz="4400" b="1" dirty="0"/>
              <a:t>с родителями </a:t>
            </a:r>
          </a:p>
          <a:p>
            <a:pPr lvl="0" algn="ctr">
              <a:defRPr/>
            </a:pPr>
            <a:r>
              <a:rPr lang="ru-RU" sz="4400" b="1" dirty="0"/>
              <a:t>как важнейшая составляющая профилактики суицидального поведения детей и подростков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несовершеннолетних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4214818"/>
            <a:ext cx="7358114" cy="1571636"/>
          </a:xfrm>
        </p:spPr>
        <p:txBody>
          <a:bodyPr/>
          <a:lstStyle/>
          <a:p>
            <a:pPr algn="ctr"/>
            <a:r>
              <a:rPr lang="ru-RU" sz="4800" dirty="0" smtClean="0"/>
              <a:t>Формы работы </a:t>
            </a:r>
            <a:br>
              <a:rPr lang="ru-RU" sz="4800" dirty="0" smtClean="0"/>
            </a:br>
            <a:r>
              <a:rPr lang="ru-RU" sz="4800" dirty="0" smtClean="0"/>
              <a:t>с родителями</a:t>
            </a:r>
            <a:endParaRPr lang="ru-RU" sz="4800" dirty="0"/>
          </a:p>
        </p:txBody>
      </p:sp>
      <p:pic>
        <p:nvPicPr>
          <p:cNvPr id="3075" name="Picture 3" descr="C:\Documents and Settings\user\Мои документы\Кольчугина\оформление\картинки для офиса\Люди\FIL167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68509"/>
            <a:ext cx="1500198" cy="3457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8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83367053"/>
              </p:ext>
            </p:extLst>
          </p:nvPr>
        </p:nvGraphicFramePr>
        <p:xfrm>
          <a:off x="214282" y="1285860"/>
          <a:ext cx="875020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Уровни профилактики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суицидального поведения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2BB943-630B-4102-9BC2-CC2DAB8C2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5E2BB943-630B-4102-9BC2-CC2DAB8C2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5E2BB943-630B-4102-9BC2-CC2DAB8C2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5E2BB943-630B-4102-9BC2-CC2DAB8C2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6127A6-5064-4E5A-B22B-9927CF92A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86127A6-5064-4E5A-B22B-9927CF92A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486127A6-5064-4E5A-B22B-9927CF92A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486127A6-5064-4E5A-B22B-9927CF92A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A7E4CE-DDF0-4419-A675-91801C1F4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FFA7E4CE-DDF0-4419-A675-91801C1F4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FFA7E4CE-DDF0-4419-A675-91801C1F4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FFA7E4CE-DDF0-4419-A675-91801C1F4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4B51D-3583-469F-9C6E-9E2A9464C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B024B51D-3583-469F-9C6E-9E2A9464C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B024B51D-3583-469F-9C6E-9E2A9464C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B024B51D-3583-469F-9C6E-9E2A9464C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5F13A6-47B7-46EB-905E-3459F6FA2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6D5F13A6-47B7-46EB-905E-3459F6FA2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6D5F13A6-47B7-46EB-905E-3459F6FA2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6D5F13A6-47B7-46EB-905E-3459F6FA2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84EC1-60EB-4D1B-BDDE-F2FBE5BC8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AB84EC1-60EB-4D1B-BDDE-F2FBE5BC8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7AB84EC1-60EB-4D1B-BDDE-F2FBE5BC8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7AB84EC1-60EB-4D1B-BDDE-F2FBE5BC8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8521A5-CCE7-475F-8454-10031A213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918521A5-CCE7-475F-8454-10031A213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918521A5-CCE7-475F-8454-10031A213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918521A5-CCE7-475F-8454-10031A213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775E99-96BF-418D-8547-CAEAEA71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01775E99-96BF-418D-8547-CAEAEA718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01775E99-96BF-418D-8547-CAEAEA71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01775E99-96BF-418D-8547-CAEAEA71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ОБЩАЯ ПРОФИЛАКТИКА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30120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Суицидальное поведение школьников не выражено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928803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Родительские собрания </a:t>
            </a:r>
          </a:p>
          <a:p>
            <a:pPr algn="ctr"/>
            <a:r>
              <a:rPr lang="ru-RU" sz="3600" dirty="0" smtClean="0"/>
              <a:t>психолого-педагогической тематики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i="1" u="sng" dirty="0" smtClean="0"/>
              <a:t>Цель</a:t>
            </a:r>
            <a:r>
              <a:rPr lang="ru-RU" sz="3600" i="1" dirty="0" smtClean="0"/>
              <a:t>: повышение воспитательской компетенции родителей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2460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04664"/>
            <a:ext cx="7500990" cy="705340"/>
          </a:xfrm>
        </p:spPr>
        <p:txBody>
          <a:bodyPr/>
          <a:lstStyle/>
          <a:p>
            <a:pPr lvl="0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ПЕРВИЧНАЯ ПРОФИЛАКТИКА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747996"/>
            <a:ext cx="7094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 школьников проявляются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пассивные суицидальные мысли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43841"/>
            <a:ext cx="7958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Лекции психологов </a:t>
            </a:r>
          </a:p>
          <a:p>
            <a:pPr algn="ctr"/>
            <a:r>
              <a:rPr lang="ru-RU" sz="3600" dirty="0" smtClean="0"/>
              <a:t>о суицидальном риске для подростков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i="1" u="sng" dirty="0" smtClean="0"/>
              <a:t>Цель</a:t>
            </a:r>
            <a:r>
              <a:rPr lang="ru-RU" sz="3600" i="1" dirty="0" smtClean="0"/>
              <a:t>: знакомство родителей с причинами, факторами и динамикой суицидального поведения подростков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548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dirty="0" smtClean="0"/>
              <a:t>ВТОРИЧНАЯ ПРОФИЛАКТИКА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51571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Наличие у школьников суицидальных намерений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0024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Индивидуальные беседы</a:t>
            </a:r>
          </a:p>
          <a:p>
            <a:pPr algn="ctr"/>
            <a:endParaRPr lang="ru-RU" sz="3600" u="sng" dirty="0" smtClean="0"/>
          </a:p>
          <a:p>
            <a:pPr algn="ctr"/>
            <a:endParaRPr lang="ru-RU" sz="3600" i="1" u="sng" dirty="0" smtClean="0"/>
          </a:p>
          <a:p>
            <a:pPr algn="ctr"/>
            <a:r>
              <a:rPr lang="ru-RU" sz="3600" i="1" u="sng" dirty="0" smtClean="0"/>
              <a:t>Цель:</a:t>
            </a:r>
            <a:r>
              <a:rPr lang="ru-RU" sz="3600" i="1" dirty="0" smtClean="0"/>
              <a:t> предотвращение суицида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1359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dirty="0" smtClean="0"/>
              <a:t>ТРЕТИЧНАЯ ПРОФИЛАКТИКА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28916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школьником суицидальной попытки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Родительское собрание </a:t>
            </a:r>
          </a:p>
          <a:p>
            <a:pPr algn="ctr"/>
            <a:r>
              <a:rPr lang="ru-RU" sz="3600" dirty="0" smtClean="0"/>
              <a:t>в классе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i="1" dirty="0" smtClean="0"/>
              <a:t>Цель: знакомство родителей </a:t>
            </a:r>
          </a:p>
          <a:p>
            <a:pPr algn="ctr"/>
            <a:r>
              <a:rPr lang="ru-RU" sz="3600" i="1" dirty="0" smtClean="0"/>
              <a:t>с действиями, необходимыми </a:t>
            </a:r>
          </a:p>
          <a:p>
            <a:pPr algn="ctr"/>
            <a:r>
              <a:rPr lang="ru-RU" sz="3600" i="1" dirty="0" smtClean="0"/>
              <a:t>в </a:t>
            </a:r>
            <a:r>
              <a:rPr lang="ru-RU" sz="3600" i="1" dirty="0" err="1" smtClean="0"/>
              <a:t>постсуицидальный</a:t>
            </a:r>
            <a:r>
              <a:rPr lang="ru-RU" sz="3600" i="1" dirty="0" smtClean="0"/>
              <a:t> период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42246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4214818"/>
            <a:ext cx="6408712" cy="1571636"/>
          </a:xfrm>
        </p:spPr>
        <p:txBody>
          <a:bodyPr/>
          <a:lstStyle/>
          <a:p>
            <a:pPr algn="ctr"/>
            <a:r>
              <a:rPr lang="ru-RU" sz="4800" dirty="0" smtClean="0"/>
              <a:t>Упражнение</a:t>
            </a:r>
            <a:br>
              <a:rPr lang="ru-RU" sz="4800" dirty="0" smtClean="0"/>
            </a:br>
            <a:r>
              <a:rPr lang="ru-RU" sz="4800" dirty="0" smtClean="0"/>
              <a:t>«Моя сила»</a:t>
            </a:r>
            <a:endParaRPr lang="ru-RU" sz="4800" dirty="0"/>
          </a:p>
        </p:txBody>
      </p:sp>
      <p:pic>
        <p:nvPicPr>
          <p:cNvPr id="4" name="Picture 14" descr="FIL15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2835">
            <a:off x="4067851" y="1160997"/>
            <a:ext cx="2137464" cy="241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2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573" y="249079"/>
            <a:ext cx="7559038" cy="18057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ED7D31">
                    <a:lumMod val="50000"/>
                  </a:srgbClr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ED7D31">
                    <a:lumMod val="50000"/>
                  </a:srgbClr>
                </a:solidFill>
                <a:latin typeface="+mn-lt"/>
              </a:rPr>
              <a:t>Актуальный фактор – социальные сети</a:t>
            </a:r>
            <a:br>
              <a:rPr lang="ru-RU" sz="2800" b="1" dirty="0" smtClean="0">
                <a:solidFill>
                  <a:srgbClr val="ED7D31">
                    <a:lumMod val="50000"/>
                  </a:srgbClr>
                </a:solidFill>
                <a:latin typeface="+mn-lt"/>
              </a:rPr>
            </a:br>
            <a:r>
              <a:rPr lang="ru-RU" sz="2800" b="1" dirty="0" smtClean="0">
                <a:solidFill>
                  <a:srgbClr val="ED7D31">
                    <a:lumMod val="50000"/>
                  </a:srgbClr>
                </a:solidFill>
                <a:latin typeface="+mn-lt"/>
              </a:rPr>
              <a:t>На </a:t>
            </a:r>
            <a:r>
              <a:rPr lang="ru-RU" sz="2800" b="1" dirty="0">
                <a:solidFill>
                  <a:srgbClr val="ED7D31">
                    <a:lumMod val="50000"/>
                  </a:srgbClr>
                </a:solidFill>
                <a:latin typeface="+mn-lt"/>
              </a:rPr>
              <a:t>что обратить </a:t>
            </a:r>
            <a:r>
              <a:rPr lang="ru-RU" sz="2800" b="1" dirty="0" smtClean="0">
                <a:solidFill>
                  <a:srgbClr val="ED7D31">
                    <a:lumMod val="50000"/>
                  </a:srgbClr>
                </a:solidFill>
                <a:latin typeface="+mn-lt"/>
              </a:rPr>
              <a:t>внимание:</a:t>
            </a:r>
            <a:endParaRPr lang="ru-RU" sz="2800" b="1" dirty="0">
              <a:latin typeface="+mn-lt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569705" y="2054860"/>
            <a:ext cx="8303363" cy="447048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1323" tIns="35662" rIns="71323" bIns="35662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21551" y="1874207"/>
            <a:ext cx="8351517" cy="2"/>
          </a:xfrm>
          <a:prstGeom prst="line">
            <a:avLst/>
          </a:prstGeom>
          <a:ln w="76200">
            <a:solidFill>
              <a:srgbClr val="ED7D3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2116" y="2364442"/>
            <a:ext cx="3407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Переписка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Оповещения о намерениях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Характерный сленг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Фотографии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Жалобы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Связь с группами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Увлечение идеями тоталитарных групп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Наркотики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916" y="3722093"/>
            <a:ext cx="2971115" cy="19646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81" y="2054859"/>
            <a:ext cx="2739120" cy="18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1071546"/>
            <a:ext cx="8915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4400" b="1" u="sng" kern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Тема </a:t>
            </a:r>
            <a:r>
              <a:rPr lang="ru-RU" sz="4000" b="1" u="sng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Arial" pitchFamily="34" charset="0"/>
              </a:rPr>
              <a:t>№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Теоретико-практические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аспекты проблем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суицидального поведения несовершеннолетних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51520" y="1916832"/>
            <a:ext cx="8712968" cy="129785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БЛАГОДАРЮ  ЗА  ВНИМАНИЕ!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908720"/>
            <a:ext cx="9001156" cy="5806404"/>
          </a:xfrm>
        </p:spPr>
        <p:txBody>
          <a:bodyPr>
            <a:noAutofit/>
          </a:bodyPr>
          <a:lstStyle/>
          <a:p>
            <a:pPr lvl="0"/>
            <a:r>
              <a:rPr lang="ru-RU" sz="2400" b="0" dirty="0">
                <a:latin typeface="Arial" pitchFamily="34" charset="0"/>
                <a:cs typeface="Arial" pitchFamily="34" charset="0"/>
              </a:rPr>
              <a:t>Конвенция ООН о правах ребенка (ст. 6, 8, 16, 27, 28, 29, 30).</a:t>
            </a:r>
          </a:p>
          <a:p>
            <a:pPr lvl="0"/>
            <a:r>
              <a:rPr lang="ru-RU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закон от 29.12.2012 № 273-ФЗ «Об образовании в Российской Федерации».</a:t>
            </a:r>
          </a:p>
          <a:p>
            <a:pPr lvl="0"/>
            <a:r>
              <a:rPr lang="ru-RU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закон от 24.06.1999 № 120-ФЗ «Об основах системы профилактики безнадзорности и правонарушений несовершеннолетних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».</a:t>
            </a:r>
          </a:p>
          <a:p>
            <a:pPr lvl="0"/>
            <a:r>
              <a:rPr lang="ru-RU" sz="2400" b="0" dirty="0">
                <a:latin typeface="Arial" pitchFamily="34" charset="0"/>
                <a:cs typeface="Arial" pitchFamily="34" charset="0"/>
              </a:rPr>
              <a:t>Федеральный закон от 24.07.1998 № 124 «Об основных гарантиях прав ребёнка в Российской Федерации» (статья 14).</a:t>
            </a:r>
          </a:p>
          <a:p>
            <a:pPr lvl="0"/>
            <a:r>
              <a:rPr lang="ru-RU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Уголовный кодекс РФ (ст. 117 «Истязание», ст. 110 «Доведение до самоубийства», ст. 131-134 «О преступлениях сексуального характера»). </a:t>
            </a:r>
          </a:p>
          <a:p>
            <a:pPr lvl="0"/>
            <a:r>
              <a:rPr lang="ru-RU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Административный кодекс РФ (ст. 164 "О правах и обязанностях родителей").</a:t>
            </a:r>
          </a:p>
          <a:p>
            <a:pPr>
              <a:buNone/>
            </a:pPr>
            <a:endParaRPr lang="ru-RU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НОРМАТИВНО-ПРАВОВАЯ БАЗА: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26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962" y="404665"/>
            <a:ext cx="6637388" cy="10712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ED7D31">
                    <a:lumMod val="50000"/>
                  </a:srgbClr>
                </a:solidFill>
              </a:rPr>
              <a:t>Наиболее частые причины, вызвавшие суицидальные реакции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83764" y="1874208"/>
            <a:ext cx="8100900" cy="1"/>
          </a:xfrm>
          <a:prstGeom prst="line">
            <a:avLst/>
          </a:prstGeom>
          <a:ln w="76200">
            <a:solidFill>
              <a:srgbClr val="ED7D3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26401"/>
              </p:ext>
            </p:extLst>
          </p:nvPr>
        </p:nvGraphicFramePr>
        <p:xfrm>
          <a:off x="363793" y="2272483"/>
          <a:ext cx="8220871" cy="42803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47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3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Причины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Конфликты в семье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51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Личные взаимоотношения по гендерному типу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24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Психическая</a:t>
                      </a:r>
                      <a:r>
                        <a:rPr lang="ru-RU" sz="2400" b="1" baseline="0" dirty="0" smtClean="0"/>
                        <a:t> неуравновешенность, депрессия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15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3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Материальное положение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3-4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338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/>
                        <a:t>Неуспеваемость, смерть близкого человека, демонстративное поведение, алкогольное опьянение,</a:t>
                      </a:r>
                      <a:r>
                        <a:rPr lang="ru-RU" sz="1800" b="1" baseline="0" dirty="0" smtClean="0"/>
                        <a:t> уход от ответственности и т.д.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428736"/>
            <a:ext cx="7315224" cy="135732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СУИЦИД</a:t>
            </a:r>
            <a:r>
              <a:rPr lang="ru-RU" dirty="0" smtClean="0"/>
              <a:t> – умышленное </a:t>
            </a:r>
            <a:r>
              <a:rPr lang="ru-RU" dirty="0" err="1" smtClean="0"/>
              <a:t>самоповреж-дение</a:t>
            </a:r>
            <a:r>
              <a:rPr lang="ru-RU" dirty="0" smtClean="0"/>
              <a:t> со смертельным исходом.</a:t>
            </a:r>
            <a:endParaRPr lang="ru-RU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1285852" y="3286124"/>
            <a:ext cx="73152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СУИЦИДАЛЬНОЕ ПОВЕДЕНИЕ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проявление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суицидальной активности (мысли, намерения, высказывания, угрозы, попытки, покушения).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28" y="214290"/>
            <a:ext cx="7315224" cy="135732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СУИЦИДАЛЬНЫЕ НАМЕРЕНИЯ</a:t>
            </a:r>
            <a:r>
              <a:rPr lang="ru-RU" dirty="0" smtClean="0"/>
              <a:t>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активная (внутренняя) форма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суицидаль-ного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поведения, включает не только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суици-дальные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замыслы, но и самопроизвольные поступки по планированию и подготовке суицидальных действий, непосредственно предшествующие их осуществлению.</a:t>
            </a:r>
            <a:endParaRPr lang="ru-RU" sz="2800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1285852" y="3857628"/>
            <a:ext cx="73152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СУИЦИДАЛЬНАЯ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ПОПЫТКА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осознанные преднамеренные действия, направленные на лишение себя жизни и нацеленные на реализацию желаемых субъектом изменений за счет физических последствий, но незавершившиеся смертью.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056784" cy="1584176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dirty="0" smtClean="0"/>
              <a:t>Типы </a:t>
            </a:r>
            <a:r>
              <a:rPr lang="ru-RU" sz="4000" b="1" i="1" dirty="0"/>
              <a:t>суицидального </a:t>
            </a:r>
            <a:r>
              <a:rPr lang="ru-RU" sz="4000" b="1" i="1" dirty="0" smtClean="0"/>
              <a:t>поведения</a:t>
            </a:r>
            <a:br>
              <a:rPr lang="ru-RU" sz="4000" b="1" i="1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alt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3" y="2276872"/>
            <a:ext cx="8244979" cy="4581128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демонстративное поведение, </a:t>
            </a:r>
            <a:endParaRPr lang="ru-RU" sz="3600" dirty="0" smtClean="0"/>
          </a:p>
          <a:p>
            <a:pPr>
              <a:defRPr/>
            </a:pPr>
            <a:r>
              <a:rPr lang="ru-RU" sz="3600" dirty="0" smtClean="0"/>
              <a:t>аффективное </a:t>
            </a:r>
            <a:r>
              <a:rPr lang="ru-RU" sz="3600" dirty="0"/>
              <a:t>суицидальное поведение, </a:t>
            </a:r>
            <a:endParaRPr lang="ru-RU" sz="3600" dirty="0" smtClean="0"/>
          </a:p>
          <a:p>
            <a:pPr>
              <a:defRPr/>
            </a:pPr>
            <a:r>
              <a:rPr lang="ru-RU" sz="3600" dirty="0" smtClean="0"/>
              <a:t>истинное </a:t>
            </a:r>
            <a:r>
              <a:rPr lang="ru-RU" sz="3600" dirty="0"/>
              <a:t>суицидальное поведение.</a:t>
            </a:r>
            <a:br>
              <a:rPr lang="ru-RU" sz="3600" dirty="0"/>
            </a:br>
            <a:r>
              <a:rPr lang="ru-RU" sz="3600" dirty="0"/>
              <a:t> 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551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_abstrac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winter_abstract</Template>
  <TotalTime>351</TotalTime>
  <Words>1090</Words>
  <Application>Microsoft Office PowerPoint</Application>
  <PresentationFormat>Экран (4:3)</PresentationFormat>
  <Paragraphs>277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winter_abstract</vt:lpstr>
      <vt:lpstr>«ЖИЗНЬ КАК ЦЕННОСТЬ»</vt:lpstr>
      <vt:lpstr>Презентация PowerPoint</vt:lpstr>
      <vt:lpstr>Темы:</vt:lpstr>
      <vt:lpstr>Презентация PowerPoint</vt:lpstr>
      <vt:lpstr> НОРМАТИВНО-ПРАВОВАЯ БАЗА:</vt:lpstr>
      <vt:lpstr>Наиболее частые причины, вызвавшие суицидальные реакции</vt:lpstr>
      <vt:lpstr>Презентация PowerPoint</vt:lpstr>
      <vt:lpstr>Презентация PowerPoint</vt:lpstr>
      <vt:lpstr>  Типы суицидального поведения  </vt:lpstr>
      <vt:lpstr>   Динамика развития суицидального поведения   </vt:lpstr>
      <vt:lpstr>ЖИЗНЕННЫЕ СИТУАЦИИ  как ФАКТОРЫ РИСКА суицидального поведения:</vt:lpstr>
      <vt:lpstr>Презентация PowerPoint</vt:lpstr>
      <vt:lpstr>                  –  характеризуется фиксацией на межличностных отношениях и сужением общечеловеческих ценностей, суицидальными фантазиями о желаемой смерти, угрюмо- раздражительным настроением, тревогой, дезорганизованностью, импульсивностью и эмоциональной нестабильностью </vt:lpstr>
      <vt:lpstr>  Признаки повышенного риска суицида:  </vt:lpstr>
      <vt:lpstr>Подростковая депрессия</vt:lpstr>
      <vt:lpstr>Подростковая депрессия</vt:lpstr>
      <vt:lpstr> Подростковая депрессия </vt:lpstr>
      <vt:lpstr>Подростковая депрессия</vt:lpstr>
      <vt:lpstr>Словесные заявления</vt:lpstr>
      <vt:lpstr>Стратегия  профилактики суицидов</vt:lpstr>
      <vt:lpstr>Стратегия  профилактики суицидов</vt:lpstr>
      <vt:lpstr>Стратегия  профилактики суицидов</vt:lpstr>
      <vt:lpstr>Стратегия  профилактики суицидов</vt:lpstr>
      <vt:lpstr>Стратегия  профилактики суицидов</vt:lpstr>
      <vt:lpstr>Стратегия  профилактики суицидов</vt:lpstr>
      <vt:lpstr>Презентация PowerPoint</vt:lpstr>
      <vt:lpstr>Уровни профилактики суицидального поведения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 с родителями</vt:lpstr>
      <vt:lpstr>Уровни профилактики  суицидального поведения </vt:lpstr>
      <vt:lpstr> ОБЩАЯ ПРОФИЛАКТИКА </vt:lpstr>
      <vt:lpstr>  ПЕРВИЧНАЯ ПРОФИЛАКТИКА  </vt:lpstr>
      <vt:lpstr>ВТОРИЧНАЯ ПРОФИЛАКТИКА</vt:lpstr>
      <vt:lpstr>ТРЕТИЧНАЯ ПРОФИЛАКТИКА</vt:lpstr>
      <vt:lpstr>Упражнение «Моя сила»</vt:lpstr>
      <vt:lpstr> Актуальный фактор – социальные сети На что обратить внимание: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dialog</dc:creator>
  <cp:lastModifiedBy>Зам по науке</cp:lastModifiedBy>
  <cp:revision>42</cp:revision>
  <cp:lastPrinted>2023-04-18T13:17:09Z</cp:lastPrinted>
  <dcterms:created xsi:type="dcterms:W3CDTF">2016-09-20T06:13:23Z</dcterms:created>
  <dcterms:modified xsi:type="dcterms:W3CDTF">2023-04-18T13:17:42Z</dcterms:modified>
</cp:coreProperties>
</file>